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278" y="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803B81-A4AE-4A49-B7E5-8CA8C9B236F2}"/>
              </a:ext>
            </a:extLst>
          </p:cNvPr>
          <p:cNvSpPr/>
          <p:nvPr/>
        </p:nvSpPr>
        <p:spPr>
          <a:xfrm>
            <a:off x="702129" y="1415143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A</a:t>
            </a:r>
            <a:endParaRPr kumimoji="1" lang="ja-JP" altLang="en-US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DA9F65-7712-460B-9410-752BABAC324F}"/>
              </a:ext>
            </a:extLst>
          </p:cNvPr>
          <p:cNvSpPr/>
          <p:nvPr/>
        </p:nvSpPr>
        <p:spPr>
          <a:xfrm>
            <a:off x="702127" y="2672443"/>
            <a:ext cx="1719945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B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Mutual key X</a:t>
            </a:r>
          </a:p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Param 123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52F5B4-9335-4656-B327-977BD7B6110C}"/>
              </a:ext>
            </a:extLst>
          </p:cNvPr>
          <p:cNvSpPr/>
          <p:nvPr/>
        </p:nvSpPr>
        <p:spPr>
          <a:xfrm>
            <a:off x="702128" y="3929743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C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Mutual key Y</a:t>
            </a:r>
          </a:p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Value 456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C07E56E-6113-441D-B5B8-4C2EE4484A6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562100" y="2090059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8DDB93-DD8F-4BCA-9A1D-AC1152B48AE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62100" y="3521529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52A3C6-E2D9-498F-8BC3-D92D0C88A84A}"/>
              </a:ext>
            </a:extLst>
          </p:cNvPr>
          <p:cNvSpPr/>
          <p:nvPr/>
        </p:nvSpPr>
        <p:spPr>
          <a:xfrm>
            <a:off x="3167743" y="1415143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A’</a:t>
            </a:r>
            <a:endParaRPr kumimoji="1" lang="ja-JP" altLang="en-US" b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3E6F45-ABCA-45A4-B0AF-187F3FB6D52A}"/>
              </a:ext>
            </a:extLst>
          </p:cNvPr>
          <p:cNvSpPr/>
          <p:nvPr/>
        </p:nvSpPr>
        <p:spPr>
          <a:xfrm>
            <a:off x="3167741" y="2672443"/>
            <a:ext cx="1719945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B’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Mutual key X</a:t>
            </a:r>
          </a:p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Param 654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4EAC28-2666-423A-AA41-C536C28FFF94}"/>
              </a:ext>
            </a:extLst>
          </p:cNvPr>
          <p:cNvSpPr/>
          <p:nvPr/>
        </p:nvSpPr>
        <p:spPr>
          <a:xfrm>
            <a:off x="3167742" y="3929743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C’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Mutual key Y</a:t>
            </a:r>
          </a:p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Value 12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734E6B7-4556-4CE5-B6A0-3184F7A0CE1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027714" y="2090059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6969A74-85FA-4BA3-A405-79EC470CB73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027714" y="3521529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407DC98-6B1E-4E9C-9651-766DD13E1ABF}"/>
              </a:ext>
            </a:extLst>
          </p:cNvPr>
          <p:cNvSpPr/>
          <p:nvPr/>
        </p:nvSpPr>
        <p:spPr>
          <a:xfrm>
            <a:off x="5633357" y="1415143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A’’</a:t>
            </a:r>
            <a:endParaRPr kumimoji="1" lang="ja-JP" altLang="en-US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09D0AE-9099-43CE-9128-C3783003F09D}"/>
              </a:ext>
            </a:extLst>
          </p:cNvPr>
          <p:cNvSpPr/>
          <p:nvPr/>
        </p:nvSpPr>
        <p:spPr>
          <a:xfrm>
            <a:off x="5633355" y="2672443"/>
            <a:ext cx="1719945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B’’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Mutual key X</a:t>
            </a:r>
          </a:p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Param 0.33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24FFA23-97ED-4E7F-9EAB-9EAA56062E3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493328" y="2090059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CB8AA83-7D4E-404D-AD84-BC92CEBB642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493328" y="3521529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7F0567C-961A-435C-8D61-CF5E61C092FF}"/>
              </a:ext>
            </a:extLst>
          </p:cNvPr>
          <p:cNvSpPr/>
          <p:nvPr/>
        </p:nvSpPr>
        <p:spPr>
          <a:xfrm>
            <a:off x="5633355" y="4931229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C’’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Mutual key Y</a:t>
            </a:r>
          </a:p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Value 1.4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7D9D11A-8601-4003-A1CA-08A0B87B66DD}"/>
              </a:ext>
            </a:extLst>
          </p:cNvPr>
          <p:cNvSpPr/>
          <p:nvPr/>
        </p:nvSpPr>
        <p:spPr>
          <a:xfrm>
            <a:off x="5633354" y="3929743"/>
            <a:ext cx="1719945" cy="50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D’’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D0695D2-6686-480F-B6CE-3C11F79F2177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6493327" y="4435929"/>
            <a:ext cx="0" cy="495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0345292-3AC3-4326-85DF-1834989031A3}"/>
              </a:ext>
            </a:extLst>
          </p:cNvPr>
          <p:cNvSpPr txBox="1"/>
          <p:nvPr/>
        </p:nvSpPr>
        <p:spPr>
          <a:xfrm>
            <a:off x="702127" y="560614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2060"/>
                </a:solidFill>
              </a:rPr>
              <a:t>Experiment 1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69F2738-B46D-4450-960C-222BADA50BFF}"/>
              </a:ext>
            </a:extLst>
          </p:cNvPr>
          <p:cNvSpPr txBox="1"/>
          <p:nvPr/>
        </p:nvSpPr>
        <p:spPr>
          <a:xfrm>
            <a:off x="3130672" y="523786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2060"/>
                </a:solidFill>
              </a:rPr>
              <a:t>Experiment 2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0998536-28A3-4D82-B4FE-86A1644B4CDF}"/>
              </a:ext>
            </a:extLst>
          </p:cNvPr>
          <p:cNvSpPr txBox="1"/>
          <p:nvPr/>
        </p:nvSpPr>
        <p:spPr>
          <a:xfrm>
            <a:off x="5596285" y="51973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2060"/>
                </a:solidFill>
              </a:rPr>
              <a:t>Experiment 3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58AB3607-C2AF-4167-9FF5-6BC86D4774F7}"/>
              </a:ext>
            </a:extLst>
          </p:cNvPr>
          <p:cNvSpPr/>
          <p:nvPr/>
        </p:nvSpPr>
        <p:spPr>
          <a:xfrm>
            <a:off x="7772400" y="3091543"/>
            <a:ext cx="745066" cy="63137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1" name="表 41">
            <a:extLst>
              <a:ext uri="{FF2B5EF4-FFF2-40B4-BE49-F238E27FC236}">
                <a16:creationId xmlns:a16="http://schemas.microsoft.com/office/drawing/2014/main" id="{2E12C1B5-6018-4A24-8028-8A4823CBC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71856"/>
              </p:ext>
            </p:extLst>
          </p:nvPr>
        </p:nvGraphicFramePr>
        <p:xfrm>
          <a:off x="8720667" y="2501416"/>
          <a:ext cx="6096000" cy="1752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529487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7238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9773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Experiment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Mutual Key X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Param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Mutual Key Y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Value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4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8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14217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1535B73-7324-47E0-94D5-65339AA89AE6}"/>
              </a:ext>
            </a:extLst>
          </p:cNvPr>
          <p:cNvSpPr txBox="1"/>
          <p:nvPr/>
        </p:nvSpPr>
        <p:spPr>
          <a:xfrm>
            <a:off x="8720667" y="1859226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Converted table data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50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589F1-3598-47B5-A6CF-F93D27A5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3B5CCF-34DC-45DF-8606-8081B344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BF78F1-351D-4D86-AF68-A868053E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286"/>
            <a:ext cx="12192000" cy="47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84</Words>
  <Application>Microsoft Office PowerPoint</Application>
  <PresentationFormat>ワイド画面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HATAKEYAMA Kan</cp:lastModifiedBy>
  <cp:revision>7</cp:revision>
  <dcterms:created xsi:type="dcterms:W3CDTF">2020-03-24T04:24:46Z</dcterms:created>
  <dcterms:modified xsi:type="dcterms:W3CDTF">2022-02-16T05:47:12Z</dcterms:modified>
</cp:coreProperties>
</file>