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5" d="100"/>
          <a:sy n="45" d="100"/>
        </p:scale>
        <p:origin x="986" y="6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97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59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89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6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9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1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61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96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16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4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04E1-FF4F-4F0B-A0C0-BF78ACF2E14A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4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604E1-FF4F-4F0B-A0C0-BF78ACF2E14A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39412-F283-4A0F-ADDD-8766DF1C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7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F0F43B7-06E8-4557-96CA-E5903F50A6AB}"/>
              </a:ext>
            </a:extLst>
          </p:cNvPr>
          <p:cNvSpPr/>
          <p:nvPr/>
        </p:nvSpPr>
        <p:spPr>
          <a:xfrm>
            <a:off x="6409267" y="1752601"/>
            <a:ext cx="2446863" cy="384507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D803B81-A4AE-4A49-B7E5-8CA8C9B236F2}"/>
              </a:ext>
            </a:extLst>
          </p:cNvPr>
          <p:cNvSpPr/>
          <p:nvPr/>
        </p:nvSpPr>
        <p:spPr>
          <a:xfrm>
            <a:off x="702129" y="1415143"/>
            <a:ext cx="1719943" cy="6749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Preprocess</a:t>
            </a:r>
            <a:endParaRPr kumimoji="1" lang="ja-JP" altLang="en-US" b="1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6DA9F65-7712-460B-9410-752BABAC324F}"/>
              </a:ext>
            </a:extLst>
          </p:cNvPr>
          <p:cNvSpPr/>
          <p:nvPr/>
        </p:nvSpPr>
        <p:spPr>
          <a:xfrm>
            <a:off x="702127" y="2672443"/>
            <a:ext cx="1719945" cy="8490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Measurement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C52F5B4-9335-4656-B327-977BD7B6110C}"/>
              </a:ext>
            </a:extLst>
          </p:cNvPr>
          <p:cNvSpPr/>
          <p:nvPr/>
        </p:nvSpPr>
        <p:spPr>
          <a:xfrm>
            <a:off x="702128" y="3929743"/>
            <a:ext cx="1719944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Postprocess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FC07E56E-6113-441D-B5B8-4C2EE4484A69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1562100" y="2090059"/>
            <a:ext cx="1" cy="5823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38DDB93-DD8F-4BCA-9A1D-AC1152B48AE3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1562100" y="3521529"/>
            <a:ext cx="0" cy="4082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252A3C6-E2D9-498F-8BC3-D92D0C88A84A}"/>
              </a:ext>
            </a:extLst>
          </p:cNvPr>
          <p:cNvSpPr/>
          <p:nvPr/>
        </p:nvSpPr>
        <p:spPr>
          <a:xfrm>
            <a:off x="3768877" y="1415143"/>
            <a:ext cx="1719943" cy="6749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Step A</a:t>
            </a:r>
            <a:endParaRPr kumimoji="1" lang="ja-JP" altLang="en-US" b="1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C3E6F45-ABCA-45A4-B0AF-187F3FB6D52A}"/>
              </a:ext>
            </a:extLst>
          </p:cNvPr>
          <p:cNvSpPr/>
          <p:nvPr/>
        </p:nvSpPr>
        <p:spPr>
          <a:xfrm>
            <a:off x="3768875" y="2672443"/>
            <a:ext cx="1719945" cy="8490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 “Mutual steps”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ED4EAC28-2666-423A-AA41-C536C28FFF94}"/>
              </a:ext>
            </a:extLst>
          </p:cNvPr>
          <p:cNvSpPr/>
          <p:nvPr/>
        </p:nvSpPr>
        <p:spPr>
          <a:xfrm>
            <a:off x="3768876" y="3929743"/>
            <a:ext cx="1719944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Step C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734E6B7-4556-4CE5-B6A0-3184F7A0CE18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4628848" y="2090059"/>
            <a:ext cx="1" cy="5823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36969A74-85FA-4BA3-A405-79EC470CB733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4628848" y="3521529"/>
            <a:ext cx="0" cy="4082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0345292-3AC3-4326-85DF-1834989031A3}"/>
              </a:ext>
            </a:extLst>
          </p:cNvPr>
          <p:cNvSpPr txBox="1"/>
          <p:nvPr/>
        </p:nvSpPr>
        <p:spPr>
          <a:xfrm>
            <a:off x="735994" y="516286"/>
            <a:ext cx="17508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>
                <a:solidFill>
                  <a:srgbClr val="002060"/>
                </a:solidFill>
              </a:rPr>
              <a:t>Mutual steps</a:t>
            </a:r>
            <a:endParaRPr kumimoji="1" lang="ja-JP" altLang="en-US" sz="2000" b="1" dirty="0">
              <a:solidFill>
                <a:srgbClr val="002060"/>
              </a:solidFill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69F2738-B46D-4450-960C-222BADA50BFF}"/>
              </a:ext>
            </a:extLst>
          </p:cNvPr>
          <p:cNvSpPr txBox="1"/>
          <p:nvPr/>
        </p:nvSpPr>
        <p:spPr>
          <a:xfrm>
            <a:off x="6561310" y="116176"/>
            <a:ext cx="1794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>
                <a:solidFill>
                  <a:srgbClr val="002060"/>
                </a:solidFill>
              </a:rPr>
              <a:t>Experiment 1</a:t>
            </a:r>
            <a:endParaRPr kumimoji="1" lang="ja-JP" altLang="en-US" sz="2000" b="1" dirty="0">
              <a:solidFill>
                <a:srgbClr val="002060"/>
              </a:solidFill>
            </a:endParaRP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1B8865C5-1380-420E-AC71-8DC738665819}"/>
              </a:ext>
            </a:extLst>
          </p:cNvPr>
          <p:cNvSpPr/>
          <p:nvPr/>
        </p:nvSpPr>
        <p:spPr>
          <a:xfrm>
            <a:off x="5774267" y="2980267"/>
            <a:ext cx="57573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74E7F56C-FD92-4743-BC94-0A43A95B2FA5}"/>
              </a:ext>
            </a:extLst>
          </p:cNvPr>
          <p:cNvSpPr/>
          <p:nvPr/>
        </p:nvSpPr>
        <p:spPr>
          <a:xfrm>
            <a:off x="6635448" y="585407"/>
            <a:ext cx="1719943" cy="6749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Step A</a:t>
            </a:r>
            <a:endParaRPr kumimoji="1" lang="ja-JP" altLang="en-US" b="1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34E8419F-0A67-4CB7-8F89-64385779A12F}"/>
              </a:ext>
            </a:extLst>
          </p:cNvPr>
          <p:cNvSpPr/>
          <p:nvPr/>
        </p:nvSpPr>
        <p:spPr>
          <a:xfrm>
            <a:off x="6635447" y="5741610"/>
            <a:ext cx="1719944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Step C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8E87E835-8B19-4769-862A-8B815C74B908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7495419" y="1260323"/>
            <a:ext cx="1" cy="5823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80F4194-A129-43D0-9207-691E4FF7F37F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7495419" y="5333396"/>
            <a:ext cx="0" cy="4082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6931DBF2-DEC2-4398-BFA4-892C8ED6FEF7}"/>
              </a:ext>
            </a:extLst>
          </p:cNvPr>
          <p:cNvSpPr/>
          <p:nvPr/>
        </p:nvSpPr>
        <p:spPr>
          <a:xfrm>
            <a:off x="6635448" y="1828196"/>
            <a:ext cx="1719943" cy="6749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Preprocess</a:t>
            </a:r>
            <a:endParaRPr kumimoji="1" lang="ja-JP" altLang="en-US" b="1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E8C8BCB7-4BEC-4129-A925-3419B13DD1B5}"/>
              </a:ext>
            </a:extLst>
          </p:cNvPr>
          <p:cNvSpPr/>
          <p:nvPr/>
        </p:nvSpPr>
        <p:spPr>
          <a:xfrm>
            <a:off x="6635446" y="3085496"/>
            <a:ext cx="1719945" cy="8490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Measurement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8F5D80A6-5671-4F24-AC31-8258277F2BCC}"/>
              </a:ext>
            </a:extLst>
          </p:cNvPr>
          <p:cNvSpPr/>
          <p:nvPr/>
        </p:nvSpPr>
        <p:spPr>
          <a:xfrm>
            <a:off x="6635447" y="4342796"/>
            <a:ext cx="1719944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Postprocess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8419A49A-EBC2-4168-8517-F1695F0766B2}"/>
              </a:ext>
            </a:extLst>
          </p:cNvPr>
          <p:cNvCxnSpPr>
            <a:cxnSpLocks/>
            <a:stCxn id="44" idx="2"/>
            <a:endCxn id="45" idx="0"/>
          </p:cNvCxnSpPr>
          <p:nvPr/>
        </p:nvCxnSpPr>
        <p:spPr>
          <a:xfrm flipH="1">
            <a:off x="7495419" y="2503112"/>
            <a:ext cx="1" cy="5823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5400C864-DB42-4E3D-B5A4-82DDA20919CD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7495419" y="3934582"/>
            <a:ext cx="0" cy="4082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77DB4F4-FEF7-4305-A080-9E6C1E833045}"/>
              </a:ext>
            </a:extLst>
          </p:cNvPr>
          <p:cNvSpPr txBox="1"/>
          <p:nvPr/>
        </p:nvSpPr>
        <p:spPr>
          <a:xfrm>
            <a:off x="3884206" y="676186"/>
            <a:ext cx="1794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>
                <a:solidFill>
                  <a:srgbClr val="002060"/>
                </a:solidFill>
              </a:rPr>
              <a:t>Experiment 1</a:t>
            </a:r>
            <a:endParaRPr kumimoji="1" lang="ja-JP" altLang="en-US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092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14C8BD4-2B37-4074-84AA-5570C6A015F4}"/>
              </a:ext>
            </a:extLst>
          </p:cNvPr>
          <p:cNvSpPr/>
          <p:nvPr/>
        </p:nvSpPr>
        <p:spPr>
          <a:xfrm>
            <a:off x="8820030" y="676124"/>
            <a:ext cx="2446863" cy="384507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5A17484-F545-4CC3-9428-2E159FA1F5EA}"/>
              </a:ext>
            </a:extLst>
          </p:cNvPr>
          <p:cNvSpPr/>
          <p:nvPr/>
        </p:nvSpPr>
        <p:spPr>
          <a:xfrm>
            <a:off x="702129" y="2490410"/>
            <a:ext cx="1719943" cy="6749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Preprocess</a:t>
            </a:r>
            <a:endParaRPr kumimoji="1" lang="ja-JP" altLang="en-US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E22BDC3-6BC1-4CE6-BC1B-57837CE285A5}"/>
              </a:ext>
            </a:extLst>
          </p:cNvPr>
          <p:cNvSpPr/>
          <p:nvPr/>
        </p:nvSpPr>
        <p:spPr>
          <a:xfrm>
            <a:off x="702127" y="3747710"/>
            <a:ext cx="1719945" cy="8490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Measurement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19EF286-EF25-4051-B65F-3BA97EE88B2D}"/>
              </a:ext>
            </a:extLst>
          </p:cNvPr>
          <p:cNvSpPr/>
          <p:nvPr/>
        </p:nvSpPr>
        <p:spPr>
          <a:xfrm>
            <a:off x="702128" y="5005010"/>
            <a:ext cx="1719944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Postprocess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1D1AEF2-7BD9-473B-A33A-B2F096025942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1562100" y="3165326"/>
            <a:ext cx="1" cy="5823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2FA01A2-3E77-4B95-A33B-CECC7A999DB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562100" y="4596796"/>
            <a:ext cx="0" cy="4082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540949B-CE30-4060-A67E-11F049007647}"/>
              </a:ext>
            </a:extLst>
          </p:cNvPr>
          <p:cNvSpPr/>
          <p:nvPr/>
        </p:nvSpPr>
        <p:spPr>
          <a:xfrm>
            <a:off x="3768877" y="2490410"/>
            <a:ext cx="1719943" cy="6749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Step A</a:t>
            </a:r>
            <a:endParaRPr kumimoji="1" lang="ja-JP" altLang="en-US" b="1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48CB228-4B8B-41FF-89D4-BB8338713D4B}"/>
              </a:ext>
            </a:extLst>
          </p:cNvPr>
          <p:cNvSpPr/>
          <p:nvPr/>
        </p:nvSpPr>
        <p:spPr>
          <a:xfrm>
            <a:off x="3768875" y="3747710"/>
            <a:ext cx="1719945" cy="8490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 “Integrate steps”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BFE5AB2-5A0E-4A77-9B7B-3DF2B24EC577}"/>
              </a:ext>
            </a:extLst>
          </p:cNvPr>
          <p:cNvSpPr/>
          <p:nvPr/>
        </p:nvSpPr>
        <p:spPr>
          <a:xfrm>
            <a:off x="3768876" y="5005010"/>
            <a:ext cx="1719944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Step C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3B407F9F-C582-4054-8CB6-8D4B27A0C662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4628848" y="3165326"/>
            <a:ext cx="1" cy="5823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3983BF2-6628-42AB-B65F-DCE066056362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4628848" y="4596796"/>
            <a:ext cx="0" cy="4082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0C3BA56-447A-4EB3-8ADA-96DCEA274F5D}"/>
              </a:ext>
            </a:extLst>
          </p:cNvPr>
          <p:cNvSpPr txBox="1"/>
          <p:nvPr/>
        </p:nvSpPr>
        <p:spPr>
          <a:xfrm>
            <a:off x="541260" y="1591553"/>
            <a:ext cx="2007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>
                <a:solidFill>
                  <a:srgbClr val="002060"/>
                </a:solidFill>
              </a:rPr>
              <a:t>Integrate steps</a:t>
            </a:r>
            <a:endParaRPr kumimoji="1" lang="ja-JP" altLang="en-US" sz="2000" b="1" dirty="0">
              <a:solidFill>
                <a:srgbClr val="002060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258A199-FBD9-4456-ACAB-FDC1D9CA7518}"/>
              </a:ext>
            </a:extLst>
          </p:cNvPr>
          <p:cNvSpPr txBox="1"/>
          <p:nvPr/>
        </p:nvSpPr>
        <p:spPr>
          <a:xfrm>
            <a:off x="6513715" y="1751453"/>
            <a:ext cx="1794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>
                <a:solidFill>
                  <a:srgbClr val="002060"/>
                </a:solidFill>
              </a:rPr>
              <a:t>Experiment 1</a:t>
            </a:r>
            <a:endParaRPr kumimoji="1" lang="ja-JP" altLang="en-US" sz="2000" b="1" dirty="0">
              <a:solidFill>
                <a:srgbClr val="002060"/>
              </a:solidFill>
            </a:endParaRPr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28BE85B3-0109-4CCD-AA2C-C7A19940A1BB}"/>
              </a:ext>
            </a:extLst>
          </p:cNvPr>
          <p:cNvSpPr/>
          <p:nvPr/>
        </p:nvSpPr>
        <p:spPr>
          <a:xfrm>
            <a:off x="5774267" y="4055534"/>
            <a:ext cx="57573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B315F5C-C841-4120-8FF4-2CF3E62ED07F}"/>
              </a:ext>
            </a:extLst>
          </p:cNvPr>
          <p:cNvSpPr/>
          <p:nvPr/>
        </p:nvSpPr>
        <p:spPr>
          <a:xfrm>
            <a:off x="6587853" y="2220684"/>
            <a:ext cx="1719943" cy="6749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Step A</a:t>
            </a:r>
            <a:endParaRPr kumimoji="1" lang="ja-JP" altLang="en-US" b="1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75B81EC-03BF-4A8E-B346-93BD65B75568}"/>
              </a:ext>
            </a:extLst>
          </p:cNvPr>
          <p:cNvSpPr/>
          <p:nvPr/>
        </p:nvSpPr>
        <p:spPr>
          <a:xfrm>
            <a:off x="6587852" y="4732263"/>
            <a:ext cx="1719944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Step C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9C723F7A-EDF8-4ABE-8DDE-70C656522D33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7447824" y="2895600"/>
            <a:ext cx="1" cy="5823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3E13DC5-DBF5-43B6-B8D8-221340AFE34F}"/>
              </a:ext>
            </a:extLst>
          </p:cNvPr>
          <p:cNvSpPr/>
          <p:nvPr/>
        </p:nvSpPr>
        <p:spPr>
          <a:xfrm>
            <a:off x="6587853" y="3463473"/>
            <a:ext cx="1719943" cy="6749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“Integrate steps”</a:t>
            </a:r>
            <a:endParaRPr kumimoji="1" lang="ja-JP" altLang="en-US" b="1" dirty="0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92968245-76D7-40D3-84AC-A371D9F0DB54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7447824" y="4138389"/>
            <a:ext cx="1" cy="5823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F83001C-A3DA-45CD-9AF2-8635B61815F3}"/>
              </a:ext>
            </a:extLst>
          </p:cNvPr>
          <p:cNvSpPr txBox="1"/>
          <p:nvPr/>
        </p:nvSpPr>
        <p:spPr>
          <a:xfrm>
            <a:off x="3884206" y="1751453"/>
            <a:ext cx="1794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>
                <a:solidFill>
                  <a:srgbClr val="002060"/>
                </a:solidFill>
              </a:rPr>
              <a:t>Experiment 1</a:t>
            </a:r>
            <a:endParaRPr kumimoji="1" lang="ja-JP" altLang="en-US" sz="2000" b="1" dirty="0">
              <a:solidFill>
                <a:srgbClr val="002060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7B83F4CB-B150-4718-B52B-EC248C48FB9A}"/>
              </a:ext>
            </a:extLst>
          </p:cNvPr>
          <p:cNvSpPr/>
          <p:nvPr/>
        </p:nvSpPr>
        <p:spPr>
          <a:xfrm>
            <a:off x="9104476" y="822476"/>
            <a:ext cx="1719943" cy="6749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Preprocess</a:t>
            </a:r>
            <a:endParaRPr kumimoji="1" lang="ja-JP" altLang="en-US" b="1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B89219BD-8E87-4535-A826-179F8C63135F}"/>
              </a:ext>
            </a:extLst>
          </p:cNvPr>
          <p:cNvSpPr/>
          <p:nvPr/>
        </p:nvSpPr>
        <p:spPr>
          <a:xfrm>
            <a:off x="9104474" y="2079776"/>
            <a:ext cx="1719945" cy="8490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Measurement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9BA7CD42-361A-4978-8DD3-D50A3BF4D90E}"/>
              </a:ext>
            </a:extLst>
          </p:cNvPr>
          <p:cNvSpPr/>
          <p:nvPr/>
        </p:nvSpPr>
        <p:spPr>
          <a:xfrm>
            <a:off x="9104475" y="3337076"/>
            <a:ext cx="1719944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Postprocess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A1F2A8AB-6B11-470E-B4EC-B1FF815719FE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 flipH="1">
            <a:off x="9964447" y="1497392"/>
            <a:ext cx="1" cy="5823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D045D992-F2B6-4C10-AAF0-60FDEBD5229C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9964447" y="2928862"/>
            <a:ext cx="0" cy="4082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7B380A5-F512-4FC1-B382-10B4DBC5E7CE}"/>
              </a:ext>
            </a:extLst>
          </p:cNvPr>
          <p:cNvCxnSpPr>
            <a:cxnSpLocks/>
            <a:stCxn id="30" idx="1"/>
            <a:endCxn id="22" idx="3"/>
          </p:cNvCxnSpPr>
          <p:nvPr/>
        </p:nvCxnSpPr>
        <p:spPr>
          <a:xfrm flipH="1" flipV="1">
            <a:off x="8307796" y="3800931"/>
            <a:ext cx="796679" cy="314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388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54</Words>
  <Application>Microsoft Office PowerPoint</Application>
  <PresentationFormat>ワイド画面</PresentationFormat>
  <Paragraphs>29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4" baseType="lpstr">
      <vt:lpstr>Arial</vt:lpstr>
      <vt:lpstr>Office Theme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kh</dc:creator>
  <cp:lastModifiedBy>HATAKEYAMA Kan</cp:lastModifiedBy>
  <cp:revision>12</cp:revision>
  <dcterms:created xsi:type="dcterms:W3CDTF">2020-03-24T04:24:46Z</dcterms:created>
  <dcterms:modified xsi:type="dcterms:W3CDTF">2022-02-16T06:45:02Z</dcterms:modified>
</cp:coreProperties>
</file>