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5720-D865-4A94-A693-0FB23839E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実験情報の追加など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2D496E-0A04-485B-9C76-74DE298A3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実例</a:t>
            </a:r>
          </a:p>
        </p:txBody>
      </p:sp>
    </p:spTree>
    <p:extLst>
      <p:ext uri="{BB962C8B-B14F-4D97-AF65-F5344CB8AC3E}">
        <p14:creationId xmlns:p14="http://schemas.microsoft.com/office/powerpoint/2010/main" val="198653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2F554-CA57-459C-9294-474CBEB5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色々な情報を追記できます</a:t>
            </a:r>
          </a:p>
        </p:txBody>
      </p:sp>
      <p:pic>
        <p:nvPicPr>
          <p:cNvPr id="6" name="コンテンツ プレースホルダー 5" descr="PowerPoint&#10;&#10;自動的に生成された説明">
            <a:extLst>
              <a:ext uri="{FF2B5EF4-FFF2-40B4-BE49-F238E27FC236}">
                <a16:creationId xmlns:a16="http://schemas.microsoft.com/office/drawing/2014/main" id="{745EDC54-F598-454F-97E5-D57CDEBA4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492" y="1863801"/>
            <a:ext cx="670301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8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FC86875-9286-481B-A60B-2D8C31FA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8" y="546100"/>
            <a:ext cx="5736092" cy="430604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F9BF70-5191-4EDC-AE66-EBF95B36AA99}"/>
              </a:ext>
            </a:extLst>
          </p:cNvPr>
          <p:cNvSpPr/>
          <p:nvPr/>
        </p:nvSpPr>
        <p:spPr>
          <a:xfrm>
            <a:off x="1524000" y="728270"/>
            <a:ext cx="4855028" cy="195942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AD3D83-1AFF-40B0-9643-BAA9FCA549DC}"/>
              </a:ext>
            </a:extLst>
          </p:cNvPr>
          <p:cNvSpPr txBox="1"/>
          <p:nvPr/>
        </p:nvSpPr>
        <p:spPr>
          <a:xfrm>
            <a:off x="7075714" y="805543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実験者や日付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プログラムでの読み込みには非対応</a:t>
            </a:r>
            <a:r>
              <a:rPr kumimoji="1" lang="en-US" altLang="ja-JP" dirty="0"/>
              <a:t>@</a:t>
            </a:r>
            <a:r>
              <a:rPr kumimoji="1" lang="ja-JP" altLang="en-US" dirty="0"/>
              <a:t>現時点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6042409-3595-43EA-B89B-05CB15B79033}"/>
              </a:ext>
            </a:extLst>
          </p:cNvPr>
          <p:cNvSpPr/>
          <p:nvPr/>
        </p:nvSpPr>
        <p:spPr>
          <a:xfrm>
            <a:off x="3668486" y="3425039"/>
            <a:ext cx="1861457" cy="74526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0FE9BA-C05F-4CB7-B825-B6A1D21A4B1D}"/>
              </a:ext>
            </a:extLst>
          </p:cNvPr>
          <p:cNvSpPr txBox="1"/>
          <p:nvPr/>
        </p:nvSpPr>
        <p:spPr>
          <a:xfrm>
            <a:off x="6379028" y="3389381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操作時間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プログラムでの読み込みには非対応</a:t>
            </a:r>
            <a:r>
              <a:rPr kumimoji="1" lang="en-US" altLang="ja-JP" dirty="0"/>
              <a:t>@</a:t>
            </a:r>
            <a:r>
              <a:rPr kumimoji="1" lang="ja-JP" altLang="en-US" dirty="0"/>
              <a:t>現時点</a:t>
            </a:r>
            <a:r>
              <a:rPr kumimoji="1" lang="en-US" altLang="ja-JP" dirty="0"/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98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C0211-43B3-44CE-BA1A-E162C2A5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FAF6D-DF82-4EE3-B13E-57DC8147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078323-8441-447C-930B-C1CE40D5D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1" t="42807" r="69902" b="39616"/>
          <a:stretch/>
        </p:blipFill>
        <p:spPr>
          <a:xfrm>
            <a:off x="1240971" y="1825625"/>
            <a:ext cx="4343378" cy="324870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F74D5D-F9B3-466D-837E-57594924472A}"/>
              </a:ext>
            </a:extLst>
          </p:cNvPr>
          <p:cNvSpPr/>
          <p:nvPr/>
        </p:nvSpPr>
        <p:spPr>
          <a:xfrm>
            <a:off x="3189503" y="3429000"/>
            <a:ext cx="1861457" cy="74526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7B9954-D324-4B49-86B2-59448A956D34}"/>
              </a:ext>
            </a:extLst>
          </p:cNvPr>
          <p:cNvSpPr txBox="1"/>
          <p:nvPr/>
        </p:nvSpPr>
        <p:spPr>
          <a:xfrm>
            <a:off x="6379028" y="3389381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実験時のメモ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プログラムでの読み込みには非対応</a:t>
            </a:r>
            <a:r>
              <a:rPr kumimoji="1" lang="en-US" altLang="ja-JP" dirty="0"/>
              <a:t>@</a:t>
            </a:r>
            <a:r>
              <a:rPr kumimoji="1" lang="ja-JP" altLang="en-US" dirty="0"/>
              <a:t>現時点</a:t>
            </a:r>
            <a:r>
              <a:rPr kumimoji="1" lang="en-US" altLang="ja-JP" dirty="0"/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74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E054F-2BFF-4D02-B343-37F7F6C6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1524F-E88E-410D-BA2B-AD03CFF0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3226AD-58A9-4444-BE43-2BF66D3A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15" y="1600200"/>
            <a:ext cx="4803405" cy="271251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32023E-9624-49A1-A4FB-4F3A6A007A24}"/>
              </a:ext>
            </a:extLst>
          </p:cNvPr>
          <p:cNvSpPr txBox="1"/>
          <p:nvPr/>
        </p:nvSpPr>
        <p:spPr>
          <a:xfrm>
            <a:off x="6378538" y="2039553"/>
            <a:ext cx="5003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画像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プログラムでの読み込みには非対応</a:t>
            </a:r>
            <a:r>
              <a:rPr kumimoji="1" lang="en-US" altLang="ja-JP" dirty="0"/>
              <a:t>@</a:t>
            </a:r>
            <a:r>
              <a:rPr kumimoji="1" lang="ja-JP" altLang="en-US" dirty="0"/>
              <a:t>現時点</a:t>
            </a:r>
            <a:r>
              <a:rPr kumimoji="1" lang="en-US" altLang="ja-JP" dirty="0"/>
              <a:t>)</a:t>
            </a:r>
            <a:endParaRPr kumimoji="1" lang="ja-JP" altLang="en-US" dirty="0"/>
          </a:p>
          <a:p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画像、クリップボードにコピー後、右クリックして</a:t>
            </a:r>
            <a:endParaRPr kumimoji="1" lang="en-US" altLang="ja-JP" dirty="0"/>
          </a:p>
          <a:p>
            <a:r>
              <a:rPr kumimoji="1" lang="en-US" altLang="ja-JP" dirty="0"/>
              <a:t>Paste from clipboard </a:t>
            </a:r>
            <a:r>
              <a:rPr kumimoji="1" lang="ja-JP" altLang="en-US" dirty="0"/>
              <a:t>を選択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BBC7C-D2A0-4443-A743-09779057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1264A-FE70-419B-BBFC-B7DF6128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出来るだけ詳しく、実験や測定条件を書いた方が良いです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実験結果の再現性を保つため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将来的に、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が処理</a:t>
            </a:r>
            <a:r>
              <a:rPr kumimoji="1" lang="ja-JP" altLang="en-US"/>
              <a:t>できる情報種が増える可能性があるため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1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BIZ UDゴシック"/>
        <a:cs typeface=""/>
      </a:majorFont>
      <a:minorFont>
        <a:latin typeface="Arial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119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実験情報の追加など</vt:lpstr>
      <vt:lpstr>色々な情報を追記できます</vt:lpstr>
      <vt:lpstr>PowerPoint プレゼンテーション</vt:lpstr>
      <vt:lpstr>PowerPoint プレゼンテーション</vt:lpstr>
      <vt:lpstr>PowerPoint プレゼンテーション</vt:lpstr>
      <vt:lpstr>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畠山 歓</cp:lastModifiedBy>
  <cp:revision>36</cp:revision>
  <dcterms:created xsi:type="dcterms:W3CDTF">2020-03-24T04:24:46Z</dcterms:created>
  <dcterms:modified xsi:type="dcterms:W3CDTF">2021-05-05T08:28:06Z</dcterms:modified>
</cp:coreProperties>
</file>