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67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6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8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6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4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E5720-D865-4A94-A693-0FB23839E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実験操作が変わった時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2D496E-0A04-485B-9C76-74DE298A3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Example1</a:t>
            </a:r>
            <a:r>
              <a:rPr lang="ja-JP" altLang="en-US" dirty="0"/>
              <a:t>に、新しい操作が加わった時。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653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F6AD7-722A-47C2-BAE0-98F7A0E8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705CBEA-86E6-4C93-9696-AE49CBD7D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50"/>
          <a:stretch/>
        </p:blipFill>
        <p:spPr>
          <a:xfrm>
            <a:off x="241896" y="1932440"/>
            <a:ext cx="4810125" cy="431709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D38CBF0-F707-455D-8F05-402651D0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941" y="1527855"/>
            <a:ext cx="6812389" cy="480377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3E03C2-2F4A-4F64-8E32-27EE285338E1}"/>
              </a:ext>
            </a:extLst>
          </p:cNvPr>
          <p:cNvSpPr/>
          <p:nvPr/>
        </p:nvSpPr>
        <p:spPr>
          <a:xfrm>
            <a:off x="9318171" y="3929743"/>
            <a:ext cx="2786743" cy="152400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AF018DB8-E1E8-4648-8153-2BAD3B3215C1}"/>
              </a:ext>
            </a:extLst>
          </p:cNvPr>
          <p:cNvSpPr txBox="1">
            <a:spLocks/>
          </p:cNvSpPr>
          <p:nvPr/>
        </p:nvSpPr>
        <p:spPr>
          <a:xfrm>
            <a:off x="7355383" y="5830093"/>
            <a:ext cx="40828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chart2.graphml</a:t>
            </a:r>
            <a:endParaRPr kumimoji="1" lang="ja-JP" alt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77997FB-6ED8-4274-B74D-92A28E52927C}"/>
              </a:ext>
            </a:extLst>
          </p:cNvPr>
          <p:cNvSpPr txBox="1">
            <a:spLocks/>
          </p:cNvSpPr>
          <p:nvPr/>
        </p:nvSpPr>
        <p:spPr>
          <a:xfrm>
            <a:off x="849426" y="5739151"/>
            <a:ext cx="40828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dirty="0" err="1"/>
              <a:t>chart.graphml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EDB4A9-8095-4BBB-B5BF-B51B47B2299F}"/>
              </a:ext>
            </a:extLst>
          </p:cNvPr>
          <p:cNvSpPr txBox="1"/>
          <p:nvPr/>
        </p:nvSpPr>
        <p:spPr>
          <a:xfrm>
            <a:off x="9485286" y="3105717"/>
            <a:ext cx="2619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24</a:t>
            </a:r>
            <a:r>
              <a:rPr kumimoji="1" lang="ja-JP" altLang="en-US" sz="2000" dirty="0"/>
              <a:t>時間、静置してみた</a:t>
            </a:r>
          </a:p>
        </p:txBody>
      </p:sp>
    </p:spTree>
    <p:extLst>
      <p:ext uri="{BB962C8B-B14F-4D97-AF65-F5344CB8AC3E}">
        <p14:creationId xmlns:p14="http://schemas.microsoft.com/office/powerpoint/2010/main" val="390871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0C63-BE03-4D0C-8A25-28AFBDEA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ja-JP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chart2.xlsx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コンテンツ プレースホルダー 4" descr="テーブル&#10;&#10;自動的に生成された説明">
            <a:extLst>
              <a:ext uri="{FF2B5EF4-FFF2-40B4-BE49-F238E27FC236}">
                <a16:creationId xmlns:a16="http://schemas.microsoft.com/office/drawing/2014/main" id="{0C0A0AF7-E3FC-4BAA-BAA7-D4DF671EC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176080"/>
            <a:ext cx="11496821" cy="250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7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3D0-8F1E-49FE-93E2-71B02E10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新しい実験結果を入れるだけで</a:t>
            </a:r>
            <a:r>
              <a:rPr kumimoji="1" lang="en-US" altLang="ja-JP" dirty="0"/>
              <a:t>OK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C36D0E-AE77-4962-BACC-99A48E157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CAB8FD-E306-468C-A832-26CF20834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924050"/>
            <a:ext cx="7072313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8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E176AD0-8BCC-4708-889D-76AF71E5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5FD75A5-15B7-43AE-9E02-3E17E945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776"/>
            <a:ext cx="12192000" cy="558444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F0662AF-DB31-452A-9FC3-808D47109648}"/>
              </a:ext>
            </a:extLst>
          </p:cNvPr>
          <p:cNvSpPr/>
          <p:nvPr/>
        </p:nvSpPr>
        <p:spPr>
          <a:xfrm>
            <a:off x="8978900" y="3200400"/>
            <a:ext cx="1117600" cy="329247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D23FF9E-A008-4818-953D-841514D110B8}"/>
              </a:ext>
            </a:extLst>
          </p:cNvPr>
          <p:cNvSpPr/>
          <p:nvPr/>
        </p:nvSpPr>
        <p:spPr>
          <a:xfrm>
            <a:off x="10388600" y="3200400"/>
            <a:ext cx="1409700" cy="329247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D3DD78-5D9E-4222-B375-E02C13BDBC32}"/>
              </a:ext>
            </a:extLst>
          </p:cNvPr>
          <p:cNvSpPr txBox="1"/>
          <p:nvPr/>
        </p:nvSpPr>
        <p:spPr>
          <a:xfrm>
            <a:off x="8656689" y="2418243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実験番号が</a:t>
            </a:r>
            <a:endParaRPr kumimoji="1" lang="en-US" altLang="ja-JP" dirty="0"/>
          </a:p>
          <a:p>
            <a:r>
              <a:rPr kumimoji="1" lang="ja-JP" altLang="en-US" dirty="0"/>
              <a:t>自動で振られる</a:t>
            </a:r>
            <a:endParaRPr kumimoji="1"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D5CE65-D579-4693-AA5C-2D26EBA7E072}"/>
              </a:ext>
            </a:extLst>
          </p:cNvPr>
          <p:cNvSpPr txBox="1"/>
          <p:nvPr/>
        </p:nvSpPr>
        <p:spPr>
          <a:xfrm>
            <a:off x="8978900" y="1044357"/>
            <a:ext cx="298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Chart 1</a:t>
            </a:r>
            <a:r>
              <a:rPr kumimoji="1" lang="ja-JP" altLang="en-US" dirty="0"/>
              <a:t>では静置時間が</a:t>
            </a:r>
            <a:endParaRPr kumimoji="1" lang="en-US" altLang="ja-JP" dirty="0"/>
          </a:p>
          <a:p>
            <a:r>
              <a:rPr kumimoji="1" lang="ja-JP" altLang="en-US" dirty="0"/>
              <a:t>明記されていないので、</a:t>
            </a:r>
            <a:r>
              <a:rPr kumimoji="1" lang="en-US" altLang="ja-JP" dirty="0"/>
              <a:t>nan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FD40EC1-0F31-49CB-BC1C-86B12CC6B7E8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10820400" y="1690688"/>
            <a:ext cx="273050" cy="150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42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7D7F4-BA22-48D0-BE59-76D4D572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43E917-8A89-4FD7-B5B9-D9D6E9AE1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02C244D-5B27-464D-A303-772CA29B6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42875"/>
            <a:ext cx="67627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9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BIZ UDゴシック"/>
        <a:cs typeface=""/>
      </a:majorFont>
      <a:minorFont>
        <a:latin typeface="Arial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56</Words>
  <Application>Microsoft Office PowerPoint</Application>
  <PresentationFormat>ワイド画面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8" baseType="lpstr">
      <vt:lpstr>Arial</vt:lpstr>
      <vt:lpstr>Office Theme</vt:lpstr>
      <vt:lpstr>実験操作が変わった時</vt:lpstr>
      <vt:lpstr>PowerPoint プレゼンテーション</vt:lpstr>
      <vt:lpstr>chart2.xlsx</vt:lpstr>
      <vt:lpstr>新しい実験結果を入れるだけでOK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</dc:creator>
  <cp:lastModifiedBy>畠山 歓</cp:lastModifiedBy>
  <cp:revision>32</cp:revision>
  <dcterms:created xsi:type="dcterms:W3CDTF">2020-03-24T04:24:46Z</dcterms:created>
  <dcterms:modified xsi:type="dcterms:W3CDTF">2021-05-05T07:42:55Z</dcterms:modified>
</cp:coreProperties>
</file>