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DC99-23E2-4542-83E3-F33882962633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AF5D4-5BDD-4FEF-BF4F-7CC3833004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86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04E1-FF4F-4F0B-A0C0-BF78ACF2E14A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5720-D865-4A94-A693-0FB23839E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化合物を扱うとき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2D496E-0A04-485B-9C76-74DE298A3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Smiles</a:t>
            </a:r>
            <a:r>
              <a:rPr lang="ja-JP" altLang="en-US" dirty="0"/>
              <a:t>をいます</a:t>
            </a:r>
          </a:p>
        </p:txBody>
      </p:sp>
    </p:spTree>
    <p:extLst>
      <p:ext uri="{BB962C8B-B14F-4D97-AF65-F5344CB8AC3E}">
        <p14:creationId xmlns:p14="http://schemas.microsoft.com/office/powerpoint/2010/main" val="198653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DC699-6096-4136-AC36-A791A5A6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8143BE-EE87-48BC-B03B-16442A970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クロロホルム</a:t>
            </a:r>
            <a:r>
              <a:rPr kumimoji="1" lang="en-US" altLang="ja-JP" dirty="0"/>
              <a:t>100mL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試薬</a:t>
            </a:r>
            <a:r>
              <a:rPr kumimoji="1" lang="en-US" altLang="ja-JP" dirty="0"/>
              <a:t>{Chem}</a:t>
            </a:r>
            <a:r>
              <a:rPr kumimoji="1" lang="ja-JP" altLang="en-US" dirty="0"/>
              <a:t>を</a:t>
            </a:r>
            <a:r>
              <a:rPr kumimoji="1" lang="en-US" altLang="ja-JP" dirty="0"/>
              <a:t>{Amount} 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{Temperature}</a:t>
            </a:r>
            <a:r>
              <a:rPr kumimoji="1" lang="ja-JP" altLang="en-US" dirty="0"/>
              <a:t>℃で加熱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収率</a:t>
            </a:r>
            <a:r>
              <a:rPr kumimoji="1" lang="en-US" altLang="ja-JP" dirty="0"/>
              <a:t>{Yield}%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143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BFF03-1B08-4B37-8584-ACAFCCD5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44319F-94EA-4716-96FC-360B471D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58CB517-3DE6-49F0-A411-48439BF16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737" y="0"/>
            <a:ext cx="7808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3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5FBC3-3611-4B31-A6FF-E538081D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chart.xlsx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BE4341-55F9-4662-8EBC-22FA5BB9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5204DBB-0095-48DB-91CD-AB9B293FB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095500"/>
            <a:ext cx="80486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598D746-BA67-47D3-8A1F-93EF885C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tips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DB247E-855B-461B-9C7E-864386F3F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564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BFF03-1B08-4B37-8584-ACAFCCD5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44319F-94EA-4716-96FC-360B471D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58CB517-3DE6-49F0-A411-48439BF16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737" y="0"/>
            <a:ext cx="7808526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3CA8577-B0F7-4A21-BA5C-2008AAA0030B}"/>
              </a:ext>
            </a:extLst>
          </p:cNvPr>
          <p:cNvSpPr/>
          <p:nvPr/>
        </p:nvSpPr>
        <p:spPr>
          <a:xfrm>
            <a:off x="8585200" y="127000"/>
            <a:ext cx="1193800" cy="36830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A33A2-F166-4836-A720-256DCA3E6B76}"/>
              </a:ext>
            </a:extLst>
          </p:cNvPr>
          <p:cNvSpPr/>
          <p:nvPr/>
        </p:nvSpPr>
        <p:spPr>
          <a:xfrm>
            <a:off x="5956300" y="3244850"/>
            <a:ext cx="1193800" cy="36830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FE36C25-FD55-46B2-B0F3-6FE51217683A}"/>
              </a:ext>
            </a:extLst>
          </p:cNvPr>
          <p:cNvSpPr/>
          <p:nvPr/>
        </p:nvSpPr>
        <p:spPr>
          <a:xfrm>
            <a:off x="5740400" y="5046663"/>
            <a:ext cx="1193800" cy="36830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81DA65-26C5-4B73-815E-9ED667EA5FC2}"/>
              </a:ext>
            </a:extLst>
          </p:cNvPr>
          <p:cNvSpPr txBox="1"/>
          <p:nvPr/>
        </p:nvSpPr>
        <p:spPr>
          <a:xfrm>
            <a:off x="8178800" y="3613150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操作名や化合物の後に、</a:t>
            </a:r>
            <a:endParaRPr kumimoji="1" lang="en-US" altLang="ja-JP" dirty="0"/>
          </a:p>
          <a:p>
            <a:r>
              <a:rPr kumimoji="1" lang="ja-JP" altLang="en-US" dirty="0"/>
              <a:t>アンダーバー「</a:t>
            </a:r>
            <a:r>
              <a:rPr kumimoji="1" lang="en-US" altLang="ja-JP" dirty="0"/>
              <a:t>_</a:t>
            </a:r>
            <a:r>
              <a:rPr kumimoji="1" lang="ja-JP" altLang="en-US" dirty="0"/>
              <a:t>」を付けると、</a:t>
            </a:r>
            <a:endParaRPr kumimoji="1" lang="en-US" altLang="ja-JP" dirty="0"/>
          </a:p>
          <a:p>
            <a:r>
              <a:rPr kumimoji="1" lang="ja-JP" altLang="en-US" dirty="0"/>
              <a:t>各操作の区別ができる</a:t>
            </a:r>
          </a:p>
        </p:txBody>
      </p:sp>
    </p:spTree>
    <p:extLst>
      <p:ext uri="{BB962C8B-B14F-4D97-AF65-F5344CB8AC3E}">
        <p14:creationId xmlns:p14="http://schemas.microsoft.com/office/powerpoint/2010/main" val="302380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4112E5-E8ED-449A-962E-C43C2248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化合物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76C6B-4A54-49A5-ADCD-4F1AED0D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SMILES</a:t>
            </a:r>
            <a:r>
              <a:rPr kumimoji="1" lang="ja-JP" altLang="en-US" dirty="0"/>
              <a:t>などで管理</a:t>
            </a:r>
          </a:p>
        </p:txBody>
      </p:sp>
    </p:spTree>
    <p:extLst>
      <p:ext uri="{BB962C8B-B14F-4D97-AF65-F5344CB8AC3E}">
        <p14:creationId xmlns:p14="http://schemas.microsoft.com/office/powerpoint/2010/main" val="317189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FA6AD9E-D478-4D7E-9B19-B35D0811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3000">
                <a:solidFill>
                  <a:schemeClr val="bg1"/>
                </a:solidFill>
              </a:rPr>
              <a:t>禁止事項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3882F3-2662-4A90-BDD6-0A1B7BAD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kumimoji="1" lang="ja-JP" altLang="en-US" sz="2200">
                <a:solidFill>
                  <a:schemeClr val="bg1"/>
                </a:solidFill>
              </a:rPr>
              <a:t>一つの操作内に、複数の変数を入れてはいけない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A439EA4-158E-4C24-A6AA-03A829A1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966448"/>
            <a:ext cx="5559480" cy="28639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F11275F-8254-4773-8BEC-2E48FF757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846819"/>
            <a:ext cx="5546955" cy="311139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0120A0-A2BB-4514-9C77-913CBFFA74D7}"/>
              </a:ext>
            </a:extLst>
          </p:cNvPr>
          <p:cNvSpPr txBox="1"/>
          <p:nvPr/>
        </p:nvSpPr>
        <p:spPr>
          <a:xfrm>
            <a:off x="2717800" y="6028107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OK</a:t>
            </a:r>
            <a:endParaRPr kumimoji="1" lang="ja-JP" altLang="en-US" sz="3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660AD0-7ABF-4BA2-9826-88112647F38C}"/>
              </a:ext>
            </a:extLst>
          </p:cNvPr>
          <p:cNvSpPr txBox="1"/>
          <p:nvPr/>
        </p:nvSpPr>
        <p:spPr>
          <a:xfrm>
            <a:off x="9025213" y="585873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Bad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4026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BIZ UDゴシック"/>
        <a:cs typeface=""/>
      </a:majorFont>
      <a:minorFont>
        <a:latin typeface="Arial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74</Words>
  <Application>Microsoft Office PowerPoint</Application>
  <PresentationFormat>ワイド画面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Arial</vt:lpstr>
      <vt:lpstr>Calibri</vt:lpstr>
      <vt:lpstr>Office Theme</vt:lpstr>
      <vt:lpstr>化合物を扱うとき</vt:lpstr>
      <vt:lpstr>例</vt:lpstr>
      <vt:lpstr>PowerPoint プレゼンテーション</vt:lpstr>
      <vt:lpstr>chart.xlsx</vt:lpstr>
      <vt:lpstr>tips</vt:lpstr>
      <vt:lpstr>PowerPoint プレゼンテーション</vt:lpstr>
      <vt:lpstr>化合物</vt:lpstr>
      <vt:lpstr>禁止事項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</dc:creator>
  <cp:lastModifiedBy>畠山 歓</cp:lastModifiedBy>
  <cp:revision>36</cp:revision>
  <dcterms:created xsi:type="dcterms:W3CDTF">2020-03-24T04:24:46Z</dcterms:created>
  <dcterms:modified xsi:type="dcterms:W3CDTF">2021-05-05T08:23:59Z</dcterms:modified>
</cp:coreProperties>
</file>