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6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DC99-23E2-4542-83E3-F33882962633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F5D4-5BDD-4FEF-BF4F-7CC383300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6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5720-D865-4A94-A693-0FB23839E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高分子を扱うとき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2D496E-0A04-485B-9C76-74DE298A3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Polysmiles</a:t>
            </a:r>
            <a:r>
              <a:rPr lang="ja-JP" altLang="en-US" dirty="0"/>
              <a:t>を使います</a:t>
            </a:r>
          </a:p>
        </p:txBody>
      </p:sp>
    </p:spTree>
    <p:extLst>
      <p:ext uri="{BB962C8B-B14F-4D97-AF65-F5344CB8AC3E}">
        <p14:creationId xmlns:p14="http://schemas.microsoft.com/office/powerpoint/2010/main" val="19865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839C2-5452-47CB-BA26-17577497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9AE31-772A-4FD6-9E9A-9CECCB0B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SMILES</a:t>
            </a:r>
            <a:r>
              <a:rPr kumimoji="1" lang="ja-JP" altLang="en-US" dirty="0"/>
              <a:t>は高分子に非対応ですが、高分子の構造もそこそこ記述できるように、書式を拡張しました</a:t>
            </a:r>
            <a:r>
              <a:rPr kumimoji="1" lang="en-US" altLang="ja-JP" dirty="0"/>
              <a:t>(= </a:t>
            </a:r>
            <a:r>
              <a:rPr kumimoji="1" lang="en-US" altLang="ja-JP" dirty="0" err="1"/>
              <a:t>polysmiles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基本ルール</a:t>
            </a:r>
            <a:r>
              <a:rPr kumimoji="1" lang="en-US" altLang="ja-JP"/>
              <a:t>: </a:t>
            </a:r>
            <a:r>
              <a:rPr kumimoji="1" lang="ja-JP" altLang="en-US"/>
              <a:t>繰り返し</a:t>
            </a:r>
            <a:r>
              <a:rPr kumimoji="1" lang="ja-JP" altLang="en-US" dirty="0"/>
              <a:t>構造を「</a:t>
            </a:r>
            <a:r>
              <a:rPr kumimoji="1" lang="en-US" altLang="ja-JP" dirty="0"/>
              <a:t>Q</a:t>
            </a:r>
            <a:r>
              <a:rPr kumimoji="1" lang="ja-JP" altLang="en-US" dirty="0"/>
              <a:t>」として表示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n</a:t>
            </a:r>
            <a:r>
              <a:rPr kumimoji="1" lang="ja-JP" altLang="en-US" dirty="0"/>
              <a:t>や</a:t>
            </a:r>
            <a:r>
              <a:rPr kumimoji="1" lang="en-US" altLang="ja-JP" dirty="0" err="1"/>
              <a:t>pdi</a:t>
            </a:r>
            <a:r>
              <a:rPr kumimoji="1" lang="ja-JP" altLang="en-US" dirty="0"/>
              <a:t>、結合構造などを補足したいときは、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Q: n=123, </a:t>
            </a:r>
            <a:r>
              <a:rPr kumimoji="1" lang="en-US" altLang="ja-JP" dirty="0" err="1"/>
              <a:t>pdi</a:t>
            </a:r>
            <a:r>
              <a:rPr kumimoji="1" lang="en-US" altLang="ja-JP" dirty="0"/>
              <a:t>=1.3, connect=block</a:t>
            </a:r>
          </a:p>
          <a:p>
            <a:pPr marL="914400" lvl="2" indent="0">
              <a:buNone/>
            </a:pPr>
            <a:r>
              <a:rPr kumimoji="1" lang="ja-JP" altLang="en-US" dirty="0"/>
              <a:t>という感じにする</a:t>
            </a: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 dirty="0"/>
              <a:t>低分子の混合物も、一応記述可能</a:t>
            </a:r>
            <a:r>
              <a:rPr kumimoji="1" lang="en-US" altLang="ja-JP" dirty="0"/>
              <a:t>(</a:t>
            </a:r>
            <a:r>
              <a:rPr kumimoji="1" lang="ja-JP" altLang="en-US" dirty="0"/>
              <a:t>次ページ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10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EA89BF-267B-4918-B529-5420B858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1585912"/>
            <a:ext cx="1952625" cy="10572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13A520-2B13-4420-AB5A-C89A56A22029}"/>
              </a:ext>
            </a:extLst>
          </p:cNvPr>
          <p:cNvSpPr txBox="1"/>
          <p:nvPr/>
        </p:nvSpPr>
        <p:spPr>
          <a:xfrm>
            <a:off x="7496175" y="19298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[Q]CC[Q: n=300]</a:t>
            </a:r>
            <a:r>
              <a:rPr kumimoji="0" lang="pt-BR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 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IZ UDPゴシック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CB3D67-55B8-48D3-BFAA-08685DA60B0A}"/>
              </a:ext>
            </a:extLst>
          </p:cNvPr>
          <p:cNvSpPr txBox="1"/>
          <p:nvPr/>
        </p:nvSpPr>
        <p:spPr>
          <a:xfrm>
            <a:off x="397075" y="207276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Polyethylene (n=300)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IZ UDPゴシック"/>
              <a:cs typeface="+mn-cs"/>
            </a:endParaRP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352615D9-E28B-45AD-9DE2-FDF589BDD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2812" y="3324227"/>
          <a:ext cx="26955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2695492" imgH="586298" progId="ChemDraw.Document.6.0">
                  <p:embed/>
                </p:oleObj>
              </mc:Choice>
              <mc:Fallback>
                <p:oleObj name="CS ChemDraw Drawing" r:id="rId3" imgW="2695492" imgH="586298" progId="ChemDraw.Document.6.0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352615D9-E28B-45AD-9DE2-FDF589BDD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2812" y="3324227"/>
                        <a:ext cx="2695575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5BC117-D416-4A18-832E-1F8086FDE095}"/>
              </a:ext>
            </a:extLst>
          </p:cNvPr>
          <p:cNvSpPr txBox="1"/>
          <p:nvPr/>
        </p:nvSpPr>
        <p:spPr>
          <a:xfrm>
            <a:off x="7172888" y="3432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[Q]CC[Q: connect=block]OCC[Q]O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 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IZ UDPゴシック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0D4BB4-7AA3-4BC0-A09D-CF831FD101BA}"/>
              </a:ext>
            </a:extLst>
          </p:cNvPr>
          <p:cNvSpPr txBox="1"/>
          <p:nvPr/>
        </p:nvSpPr>
        <p:spPr>
          <a:xfrm>
            <a:off x="209550" y="347531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Polyethylene-block-PEO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(OH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末端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)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70934576-9DE0-47DA-A8E3-B8D0E8B4E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2076" y="4641850"/>
          <a:ext cx="26543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2654207" imgH="1259851" progId="ChemDraw.Document.6.0">
                  <p:embed/>
                </p:oleObj>
              </mc:Choice>
              <mc:Fallback>
                <p:oleObj name="CS ChemDraw Drawing" r:id="rId5" imgW="2654207" imgH="1259851" progId="ChemDraw.Document.6.0">
                  <p:embed/>
                  <p:pic>
                    <p:nvPicPr>
                      <p:cNvPr id="11" name="オブジェクト 10">
                        <a:extLst>
                          <a:ext uri="{FF2B5EF4-FFF2-40B4-BE49-F238E27FC236}">
                            <a16:creationId xmlns:a16="http://schemas.microsoft.com/office/drawing/2014/main" id="{70934576-9DE0-47DA-A8E3-B8D0E8B4E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2076" y="4641850"/>
                        <a:ext cx="2654300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6CFCCD-EBB8-4AC1-B6FA-49FA458A33F6}"/>
              </a:ext>
            </a:extLst>
          </p:cNvPr>
          <p:cNvSpPr txBox="1"/>
          <p:nvPr/>
        </p:nvSpPr>
        <p:spPr>
          <a:xfrm>
            <a:off x="431540" y="4902755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アセニト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/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メタノール 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IZ UDPゴシック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= 4/6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1A2935-CEB9-4B86-B5BE-64571865EC48}"/>
              </a:ext>
            </a:extLst>
          </p:cNvPr>
          <p:cNvSpPr txBox="1"/>
          <p:nvPr/>
        </p:nvSpPr>
        <p:spPr>
          <a:xfrm>
            <a:off x="7336631" y="5041254"/>
            <a:ext cx="6634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N#CC[Q: n=0.4][Q: connect=mix, n=0.6]CO</a:t>
            </a:r>
            <a:r>
              <a:rPr kumimoji="0" lang="pt-BR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 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IZ UDPゴシック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FF8903-8B4A-4F2C-9681-3EDFAAAD3141}"/>
              </a:ext>
            </a:extLst>
          </p:cNvPr>
          <p:cNvSpPr txBox="1"/>
          <p:nvPr/>
        </p:nvSpPr>
        <p:spPr>
          <a:xfrm>
            <a:off x="3838575" y="8540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chemdraw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IZ UDPゴシック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F937E5-BBAA-45BD-9800-DB5284D866CD}"/>
              </a:ext>
            </a:extLst>
          </p:cNvPr>
          <p:cNvSpPr txBox="1"/>
          <p:nvPr/>
        </p:nvSpPr>
        <p:spPr>
          <a:xfrm>
            <a:off x="7639050" y="85407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Smiles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(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chemdraw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から出力可能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IZ UDPゴシック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42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DB539-41FE-4FDF-8C38-A483A71B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細かな表記ルール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8D3842-AA65-4182-96CD-7F0BD3F5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F847E3E-548A-4A22-964D-FCFB6B80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267000"/>
            <a:ext cx="5436096" cy="54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52407-F23E-4D65-B198-E05CEBBE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  <a:r>
              <a:rPr kumimoji="1" lang="en-US" altLang="ja-JP"/>
              <a:t>: Smiles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list</a:t>
            </a:r>
            <a:r>
              <a:rPr kumimoji="1" lang="ja-JP" altLang="en-US" dirty="0"/>
              <a:t>を渡すだけです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C357A-FEF8-4F8F-A081-27C01103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8A0FB5-387F-4147-997F-F63F6BD2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539206"/>
            <a:ext cx="8181975" cy="41052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39C2A7-E1C9-4BD1-901F-B76C3061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1524397"/>
            <a:ext cx="30575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CAE92-2DEB-4D25-95E1-EE57DBE6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BC198-C1E5-4A83-A768-05E7341D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Descriptor</a:t>
            </a:r>
            <a:r>
              <a:rPr kumimoji="1" lang="ja-JP" altLang="en-US" dirty="0"/>
              <a:t>は、各成分の加重平均として計算</a:t>
            </a:r>
            <a:endParaRPr kumimoji="1" lang="en-US" altLang="ja-JP" dirty="0"/>
          </a:p>
          <a:p>
            <a:r>
              <a:rPr kumimoji="1" lang="ja-JP" altLang="en-US" dirty="0"/>
              <a:t>分子量が不明の場合は</a:t>
            </a:r>
            <a:r>
              <a:rPr kumimoji="1" lang="en-US" altLang="ja-JP" dirty="0"/>
              <a:t>n=50</a:t>
            </a:r>
            <a:r>
              <a:rPr kumimoji="1" lang="ja-JP" altLang="en-US" dirty="0"/>
              <a:t>と仮定</a:t>
            </a:r>
            <a:endParaRPr kumimoji="1" lang="en-US" altLang="ja-JP" dirty="0"/>
          </a:p>
          <a:p>
            <a:r>
              <a:rPr kumimoji="1" lang="en-US" altLang="ja-JP" dirty="0"/>
              <a:t>Block, random, mix</a:t>
            </a:r>
            <a:r>
              <a:rPr kumimoji="1" lang="ja-JP" altLang="en-US" dirty="0"/>
              <a:t>などの繋がり方に関する情報は今のところ、プログラム上は無視</a:t>
            </a:r>
          </a:p>
        </p:txBody>
      </p:sp>
    </p:spTree>
    <p:extLst>
      <p:ext uri="{BB962C8B-B14F-4D97-AF65-F5344CB8AC3E}">
        <p14:creationId xmlns:p14="http://schemas.microsoft.com/office/powerpoint/2010/main" val="328806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BIZ UDゴシック"/>
        <a:cs typeface=""/>
      </a:majorFont>
      <a:minorFont>
        <a:latin typeface="Arial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215</Words>
  <Application>Microsoft Office PowerPoint</Application>
  <PresentationFormat>ワイド画面</PresentationFormat>
  <Paragraphs>27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Office Theme</vt:lpstr>
      <vt:lpstr>CS ChemDraw Drawing</vt:lpstr>
      <vt:lpstr>高分子を扱うとき</vt:lpstr>
      <vt:lpstr>概要</vt:lpstr>
      <vt:lpstr>PowerPoint プレゼンテーション</vt:lpstr>
      <vt:lpstr>細かな表記ルール</vt:lpstr>
      <vt:lpstr>使い方: Smilesのlistを渡すだけです</vt:lpstr>
      <vt:lpstr>その他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畠山 歓</cp:lastModifiedBy>
  <cp:revision>39</cp:revision>
  <dcterms:created xsi:type="dcterms:W3CDTF">2020-03-24T04:24:46Z</dcterms:created>
  <dcterms:modified xsi:type="dcterms:W3CDTF">2021-05-05T08:30:46Z</dcterms:modified>
</cp:coreProperties>
</file>