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3" r:id="rId27"/>
    <p:sldId id="281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>
        <p:scale>
          <a:sx n="100" d="100"/>
          <a:sy n="100" d="100"/>
        </p:scale>
        <p:origin x="24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F2530D-893F-45E6-B6B8-54BC5025F6E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A03CF0A-4F9A-4614-8496-45492F81D8BA}">
      <dgm:prSet/>
      <dgm:spPr/>
      <dgm:t>
        <a:bodyPr/>
        <a:lstStyle/>
        <a:p>
          <a:r>
            <a:rPr lang="ja-JP" dirty="0"/>
            <a:t>訓練、</a:t>
          </a:r>
          <a:r>
            <a:rPr lang="ja-JP" altLang="en-US" dirty="0"/>
            <a:t>検証</a:t>
          </a:r>
          <a:r>
            <a:rPr lang="ja-JP" dirty="0"/>
            <a:t>データセットの作成</a:t>
          </a:r>
          <a:endParaRPr lang="en-US" dirty="0"/>
        </a:p>
      </dgm:t>
    </dgm:pt>
    <dgm:pt modelId="{A28C7B0D-C811-4F0C-9BAD-294F5EC4236D}" type="parTrans" cxnId="{70125DF5-FD5C-4F21-A172-D10FD2185C0A}">
      <dgm:prSet/>
      <dgm:spPr/>
      <dgm:t>
        <a:bodyPr/>
        <a:lstStyle/>
        <a:p>
          <a:endParaRPr lang="en-US"/>
        </a:p>
      </dgm:t>
    </dgm:pt>
    <dgm:pt modelId="{35B5D69C-BF0A-4E6E-B7B0-C41F563CAAB8}" type="sibTrans" cxnId="{70125DF5-FD5C-4F21-A172-D10FD2185C0A}">
      <dgm:prSet/>
      <dgm:spPr/>
      <dgm:t>
        <a:bodyPr/>
        <a:lstStyle/>
        <a:p>
          <a:endParaRPr lang="en-US"/>
        </a:p>
      </dgm:t>
    </dgm:pt>
    <dgm:pt modelId="{1897CCD8-03B1-4346-A72E-40304E7B757E}">
      <dgm:prSet/>
      <dgm:spPr/>
      <dgm:t>
        <a:bodyPr/>
        <a:lstStyle/>
        <a:p>
          <a:r>
            <a:rPr lang="ja-JP" dirty="0"/>
            <a:t>正規化</a:t>
          </a:r>
          <a:endParaRPr lang="en-US" dirty="0"/>
        </a:p>
      </dgm:t>
    </dgm:pt>
    <dgm:pt modelId="{143B65AE-8E60-4176-A924-44143F5551B0}" type="parTrans" cxnId="{78E1CB07-0198-47A6-B369-FE0B81C9B531}">
      <dgm:prSet/>
      <dgm:spPr/>
      <dgm:t>
        <a:bodyPr/>
        <a:lstStyle/>
        <a:p>
          <a:endParaRPr lang="en-US"/>
        </a:p>
      </dgm:t>
    </dgm:pt>
    <dgm:pt modelId="{D9D41FB3-3648-4E89-8055-371E15778CD2}" type="sibTrans" cxnId="{78E1CB07-0198-47A6-B369-FE0B81C9B531}">
      <dgm:prSet/>
      <dgm:spPr/>
      <dgm:t>
        <a:bodyPr/>
        <a:lstStyle/>
        <a:p>
          <a:endParaRPr lang="en-US"/>
        </a:p>
      </dgm:t>
    </dgm:pt>
    <dgm:pt modelId="{DE4421EA-307B-4ED6-A976-C448507A8CE7}">
      <dgm:prSet/>
      <dgm:spPr/>
      <dgm:t>
        <a:bodyPr/>
        <a:lstStyle/>
        <a:p>
          <a:r>
            <a:rPr lang="ja-JP"/>
            <a:t>各種モデルの利用</a:t>
          </a:r>
          <a:endParaRPr lang="en-US"/>
        </a:p>
      </dgm:t>
    </dgm:pt>
    <dgm:pt modelId="{3C86A982-26CA-436F-8810-D2E4FB12A49D}" type="parTrans" cxnId="{FB82F0BD-6BB5-4E6B-8AA0-5CC1A23B4617}">
      <dgm:prSet/>
      <dgm:spPr/>
      <dgm:t>
        <a:bodyPr/>
        <a:lstStyle/>
        <a:p>
          <a:endParaRPr lang="en-US"/>
        </a:p>
      </dgm:t>
    </dgm:pt>
    <dgm:pt modelId="{15B8DFBA-FBC1-47BF-90A5-0C18F797AE3C}" type="sibTrans" cxnId="{FB82F0BD-6BB5-4E6B-8AA0-5CC1A23B4617}">
      <dgm:prSet/>
      <dgm:spPr/>
      <dgm:t>
        <a:bodyPr/>
        <a:lstStyle/>
        <a:p>
          <a:endParaRPr lang="en-US"/>
        </a:p>
      </dgm:t>
    </dgm:pt>
    <dgm:pt modelId="{746B0511-C64D-4677-B33C-82C4AFF50ED8}">
      <dgm:prSet/>
      <dgm:spPr/>
      <dgm:t>
        <a:bodyPr/>
        <a:lstStyle/>
        <a:p>
          <a:r>
            <a:rPr lang="ja-JP" altLang="en-US" dirty="0"/>
            <a:t>結果の定量評価</a:t>
          </a:r>
          <a:endParaRPr lang="en-US" dirty="0"/>
        </a:p>
      </dgm:t>
    </dgm:pt>
    <dgm:pt modelId="{B515E4A6-F503-4A5E-85E6-8325E269CFAC}" type="parTrans" cxnId="{563497FC-4AB2-42A6-B87B-EBE970036BA1}">
      <dgm:prSet/>
      <dgm:spPr/>
    </dgm:pt>
    <dgm:pt modelId="{87E1CC17-3F41-46BD-9E8B-4F98E5362B66}" type="sibTrans" cxnId="{563497FC-4AB2-42A6-B87B-EBE970036BA1}">
      <dgm:prSet/>
      <dgm:spPr/>
    </dgm:pt>
    <dgm:pt modelId="{A9B34AFB-AFD2-4083-BCB3-EFBDF3EAF9F8}" type="pres">
      <dgm:prSet presAssocID="{DCF2530D-893F-45E6-B6B8-54BC5025F6E0}" presName="linear" presStyleCnt="0">
        <dgm:presLayoutVars>
          <dgm:animLvl val="lvl"/>
          <dgm:resizeHandles val="exact"/>
        </dgm:presLayoutVars>
      </dgm:prSet>
      <dgm:spPr/>
    </dgm:pt>
    <dgm:pt modelId="{9FAA999D-9684-41E0-8733-0070841377F8}" type="pres">
      <dgm:prSet presAssocID="{BA03CF0A-4F9A-4614-8496-45492F81D8B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E624320-BCE3-4913-8ACB-D7F05F83E9AB}" type="pres">
      <dgm:prSet presAssocID="{35B5D69C-BF0A-4E6E-B7B0-C41F563CAAB8}" presName="spacer" presStyleCnt="0"/>
      <dgm:spPr/>
    </dgm:pt>
    <dgm:pt modelId="{7FC6287E-5F93-4954-B54B-092C6640C5F6}" type="pres">
      <dgm:prSet presAssocID="{746B0511-C64D-4677-B33C-82C4AFF50E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80EFE4B-FD65-4537-9559-10C971E21890}" type="pres">
      <dgm:prSet presAssocID="{87E1CC17-3F41-46BD-9E8B-4F98E5362B66}" presName="spacer" presStyleCnt="0"/>
      <dgm:spPr/>
    </dgm:pt>
    <dgm:pt modelId="{87823975-214C-4324-9A80-5E94EC651C37}" type="pres">
      <dgm:prSet presAssocID="{1897CCD8-03B1-4346-A72E-40304E7B757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11C653A-E35D-40C8-A99F-9830B6013D21}" type="pres">
      <dgm:prSet presAssocID="{D9D41FB3-3648-4E89-8055-371E15778CD2}" presName="spacer" presStyleCnt="0"/>
      <dgm:spPr/>
    </dgm:pt>
    <dgm:pt modelId="{1FFA4276-3A4C-45AA-B614-3F99A1A7720A}" type="pres">
      <dgm:prSet presAssocID="{DE4421EA-307B-4ED6-A976-C448507A8CE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8E1CB07-0198-47A6-B369-FE0B81C9B531}" srcId="{DCF2530D-893F-45E6-B6B8-54BC5025F6E0}" destId="{1897CCD8-03B1-4346-A72E-40304E7B757E}" srcOrd="2" destOrd="0" parTransId="{143B65AE-8E60-4176-A924-44143F5551B0}" sibTransId="{D9D41FB3-3648-4E89-8055-371E15778CD2}"/>
    <dgm:cxn modelId="{E1B56E30-FEEB-41E4-AF28-CB49E885666F}" type="presOf" srcId="{DE4421EA-307B-4ED6-A976-C448507A8CE7}" destId="{1FFA4276-3A4C-45AA-B614-3F99A1A7720A}" srcOrd="0" destOrd="0" presId="urn:microsoft.com/office/officeart/2005/8/layout/vList2"/>
    <dgm:cxn modelId="{4AA342A9-42F7-4031-ACA4-7420CD26F54C}" type="presOf" srcId="{DCF2530D-893F-45E6-B6B8-54BC5025F6E0}" destId="{A9B34AFB-AFD2-4083-BCB3-EFBDF3EAF9F8}" srcOrd="0" destOrd="0" presId="urn:microsoft.com/office/officeart/2005/8/layout/vList2"/>
    <dgm:cxn modelId="{FB82F0BD-6BB5-4E6B-8AA0-5CC1A23B4617}" srcId="{DCF2530D-893F-45E6-B6B8-54BC5025F6E0}" destId="{DE4421EA-307B-4ED6-A976-C448507A8CE7}" srcOrd="3" destOrd="0" parTransId="{3C86A982-26CA-436F-8810-D2E4FB12A49D}" sibTransId="{15B8DFBA-FBC1-47BF-90A5-0C18F797AE3C}"/>
    <dgm:cxn modelId="{1D14F9C0-76BD-43D1-B825-412A3EFCE392}" type="presOf" srcId="{746B0511-C64D-4677-B33C-82C4AFF50ED8}" destId="{7FC6287E-5F93-4954-B54B-092C6640C5F6}" srcOrd="0" destOrd="0" presId="urn:microsoft.com/office/officeart/2005/8/layout/vList2"/>
    <dgm:cxn modelId="{19F152C9-A28F-41F4-80EF-50DF20EF0ECA}" type="presOf" srcId="{1897CCD8-03B1-4346-A72E-40304E7B757E}" destId="{87823975-214C-4324-9A80-5E94EC651C37}" srcOrd="0" destOrd="0" presId="urn:microsoft.com/office/officeart/2005/8/layout/vList2"/>
    <dgm:cxn modelId="{B6253BCF-BC5C-4BAA-9EC4-6E8E874B6537}" type="presOf" srcId="{BA03CF0A-4F9A-4614-8496-45492F81D8BA}" destId="{9FAA999D-9684-41E0-8733-0070841377F8}" srcOrd="0" destOrd="0" presId="urn:microsoft.com/office/officeart/2005/8/layout/vList2"/>
    <dgm:cxn modelId="{70125DF5-FD5C-4F21-A172-D10FD2185C0A}" srcId="{DCF2530D-893F-45E6-B6B8-54BC5025F6E0}" destId="{BA03CF0A-4F9A-4614-8496-45492F81D8BA}" srcOrd="0" destOrd="0" parTransId="{A28C7B0D-C811-4F0C-9BAD-294F5EC4236D}" sibTransId="{35B5D69C-BF0A-4E6E-B7B0-C41F563CAAB8}"/>
    <dgm:cxn modelId="{563497FC-4AB2-42A6-B87B-EBE970036BA1}" srcId="{DCF2530D-893F-45E6-B6B8-54BC5025F6E0}" destId="{746B0511-C64D-4677-B33C-82C4AFF50ED8}" srcOrd="1" destOrd="0" parTransId="{B515E4A6-F503-4A5E-85E6-8325E269CFAC}" sibTransId="{87E1CC17-3F41-46BD-9E8B-4F98E5362B66}"/>
    <dgm:cxn modelId="{6E318191-A24F-4720-A21A-92754780D8EB}" type="presParOf" srcId="{A9B34AFB-AFD2-4083-BCB3-EFBDF3EAF9F8}" destId="{9FAA999D-9684-41E0-8733-0070841377F8}" srcOrd="0" destOrd="0" presId="urn:microsoft.com/office/officeart/2005/8/layout/vList2"/>
    <dgm:cxn modelId="{72BA5AE8-3528-4E62-B1A5-E18B85EA854A}" type="presParOf" srcId="{A9B34AFB-AFD2-4083-BCB3-EFBDF3EAF9F8}" destId="{1E624320-BCE3-4913-8ACB-D7F05F83E9AB}" srcOrd="1" destOrd="0" presId="urn:microsoft.com/office/officeart/2005/8/layout/vList2"/>
    <dgm:cxn modelId="{FD0EA8CE-826D-4CC9-96EA-8DD5CEA33C35}" type="presParOf" srcId="{A9B34AFB-AFD2-4083-BCB3-EFBDF3EAF9F8}" destId="{7FC6287E-5F93-4954-B54B-092C6640C5F6}" srcOrd="2" destOrd="0" presId="urn:microsoft.com/office/officeart/2005/8/layout/vList2"/>
    <dgm:cxn modelId="{95364C69-EA46-47DF-8F64-92BB650A0156}" type="presParOf" srcId="{A9B34AFB-AFD2-4083-BCB3-EFBDF3EAF9F8}" destId="{380EFE4B-FD65-4537-9559-10C971E21890}" srcOrd="3" destOrd="0" presId="urn:microsoft.com/office/officeart/2005/8/layout/vList2"/>
    <dgm:cxn modelId="{6B5B4DB0-72FE-4188-B88A-9CA9E59E413B}" type="presParOf" srcId="{A9B34AFB-AFD2-4083-BCB3-EFBDF3EAF9F8}" destId="{87823975-214C-4324-9A80-5E94EC651C37}" srcOrd="4" destOrd="0" presId="urn:microsoft.com/office/officeart/2005/8/layout/vList2"/>
    <dgm:cxn modelId="{E368E9AD-BED5-464F-97A3-DAE2BCBEDEA2}" type="presParOf" srcId="{A9B34AFB-AFD2-4083-BCB3-EFBDF3EAF9F8}" destId="{611C653A-E35D-40C8-A99F-9830B6013D21}" srcOrd="5" destOrd="0" presId="urn:microsoft.com/office/officeart/2005/8/layout/vList2"/>
    <dgm:cxn modelId="{9116AE70-D312-4BDF-8CFF-23F52CBAC279}" type="presParOf" srcId="{A9B34AFB-AFD2-4083-BCB3-EFBDF3EAF9F8}" destId="{1FFA4276-3A4C-45AA-B614-3F99A1A7720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172EA-B69D-460C-81D4-CF1CE0F784C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74D0798-92BD-4423-8E64-2C52B6F2690C}">
      <dgm:prSet/>
      <dgm:spPr/>
      <dgm:t>
        <a:bodyPr/>
        <a:lstStyle/>
        <a:p>
          <a:r>
            <a:rPr lang="en-US"/>
            <a:t>Fingerprint</a:t>
          </a:r>
          <a:r>
            <a:rPr lang="ja-JP"/>
            <a:t>以外の方法</a:t>
          </a:r>
          <a:endParaRPr lang="en-US"/>
        </a:p>
      </dgm:t>
    </dgm:pt>
    <dgm:pt modelId="{395CEDE4-3418-4ECB-87A0-28EAF1964FCF}" type="parTrans" cxnId="{F513955B-9A96-43C2-8C99-CB1D1D39C662}">
      <dgm:prSet/>
      <dgm:spPr/>
      <dgm:t>
        <a:bodyPr/>
        <a:lstStyle/>
        <a:p>
          <a:endParaRPr lang="en-US"/>
        </a:p>
      </dgm:t>
    </dgm:pt>
    <dgm:pt modelId="{F6FCC10D-BE4E-41AB-BD68-3E684F79FB97}" type="sibTrans" cxnId="{F513955B-9A96-43C2-8C99-CB1D1D39C662}">
      <dgm:prSet/>
      <dgm:spPr/>
      <dgm:t>
        <a:bodyPr/>
        <a:lstStyle/>
        <a:p>
          <a:endParaRPr lang="en-US"/>
        </a:p>
      </dgm:t>
    </dgm:pt>
    <dgm:pt modelId="{C99DA822-84CB-4000-88BB-92695CAB67D6}">
      <dgm:prSet/>
      <dgm:spPr/>
      <dgm:t>
        <a:bodyPr/>
        <a:lstStyle/>
        <a:p>
          <a:r>
            <a:rPr lang="ja-JP"/>
            <a:t>欠損データの処理</a:t>
          </a:r>
          <a:endParaRPr lang="en-US"/>
        </a:p>
      </dgm:t>
    </dgm:pt>
    <dgm:pt modelId="{3AAAC563-0579-44C1-8F96-800920A2793A}" type="parTrans" cxnId="{0B018E42-0B3D-4321-89F1-DD14DE5908D5}">
      <dgm:prSet/>
      <dgm:spPr/>
      <dgm:t>
        <a:bodyPr/>
        <a:lstStyle/>
        <a:p>
          <a:endParaRPr lang="en-US"/>
        </a:p>
      </dgm:t>
    </dgm:pt>
    <dgm:pt modelId="{DDB8DCBD-0B4C-4C0D-99D8-AAF34D02D2D1}" type="sibTrans" cxnId="{0B018E42-0B3D-4321-89F1-DD14DE5908D5}">
      <dgm:prSet/>
      <dgm:spPr/>
      <dgm:t>
        <a:bodyPr/>
        <a:lstStyle/>
        <a:p>
          <a:endParaRPr lang="en-US"/>
        </a:p>
      </dgm:t>
    </dgm:pt>
    <dgm:pt modelId="{857D187E-5479-42D8-9D24-E049E0F301EC}">
      <dgm:prSet/>
      <dgm:spPr/>
      <dgm:t>
        <a:bodyPr/>
        <a:lstStyle/>
        <a:p>
          <a:r>
            <a:rPr lang="ja-JP"/>
            <a:t>多彩なモデルの利用</a:t>
          </a:r>
          <a:endParaRPr lang="en-US"/>
        </a:p>
      </dgm:t>
    </dgm:pt>
    <dgm:pt modelId="{A8655774-17CB-4341-87EA-20FDDBF157AE}" type="parTrans" cxnId="{B4D2CE88-AD79-4A3C-B611-E847ACCB3486}">
      <dgm:prSet/>
      <dgm:spPr/>
      <dgm:t>
        <a:bodyPr/>
        <a:lstStyle/>
        <a:p>
          <a:endParaRPr lang="en-US"/>
        </a:p>
      </dgm:t>
    </dgm:pt>
    <dgm:pt modelId="{D86A0097-FD3B-4A38-B737-A57E289F7C75}" type="sibTrans" cxnId="{B4D2CE88-AD79-4A3C-B611-E847ACCB3486}">
      <dgm:prSet/>
      <dgm:spPr/>
      <dgm:t>
        <a:bodyPr/>
        <a:lstStyle/>
        <a:p>
          <a:endParaRPr lang="en-US"/>
        </a:p>
      </dgm:t>
    </dgm:pt>
    <dgm:pt modelId="{4093266F-C9BC-4B31-AA47-CDC8C96A8E08}" type="pres">
      <dgm:prSet presAssocID="{8EB172EA-B69D-460C-81D4-CF1CE0F784CD}" presName="vert0" presStyleCnt="0">
        <dgm:presLayoutVars>
          <dgm:dir/>
          <dgm:animOne val="branch"/>
          <dgm:animLvl val="lvl"/>
        </dgm:presLayoutVars>
      </dgm:prSet>
      <dgm:spPr/>
    </dgm:pt>
    <dgm:pt modelId="{FFB2C5ED-1FA6-4F77-B8E1-7E2A9320E4D1}" type="pres">
      <dgm:prSet presAssocID="{774D0798-92BD-4423-8E64-2C52B6F2690C}" presName="thickLine" presStyleLbl="alignNode1" presStyleIdx="0" presStyleCnt="3"/>
      <dgm:spPr/>
    </dgm:pt>
    <dgm:pt modelId="{6B0BD171-47F3-4B61-AFDF-123DDE73D721}" type="pres">
      <dgm:prSet presAssocID="{774D0798-92BD-4423-8E64-2C52B6F2690C}" presName="horz1" presStyleCnt="0"/>
      <dgm:spPr/>
    </dgm:pt>
    <dgm:pt modelId="{8C052A1F-2477-4C46-AC95-746BDDD1FB9E}" type="pres">
      <dgm:prSet presAssocID="{774D0798-92BD-4423-8E64-2C52B6F2690C}" presName="tx1" presStyleLbl="revTx" presStyleIdx="0" presStyleCnt="3"/>
      <dgm:spPr/>
    </dgm:pt>
    <dgm:pt modelId="{5030CD13-7CD7-4762-BAA0-AE7EEDCAA3E0}" type="pres">
      <dgm:prSet presAssocID="{774D0798-92BD-4423-8E64-2C52B6F2690C}" presName="vert1" presStyleCnt="0"/>
      <dgm:spPr/>
    </dgm:pt>
    <dgm:pt modelId="{5E7563E1-3A22-4C9A-AAB1-E281153E9285}" type="pres">
      <dgm:prSet presAssocID="{C99DA822-84CB-4000-88BB-92695CAB67D6}" presName="thickLine" presStyleLbl="alignNode1" presStyleIdx="1" presStyleCnt="3"/>
      <dgm:spPr/>
    </dgm:pt>
    <dgm:pt modelId="{E9CBB146-B68A-450A-8142-C0527D4F5BEE}" type="pres">
      <dgm:prSet presAssocID="{C99DA822-84CB-4000-88BB-92695CAB67D6}" presName="horz1" presStyleCnt="0"/>
      <dgm:spPr/>
    </dgm:pt>
    <dgm:pt modelId="{30162E93-8155-4932-8D74-43433E1495F0}" type="pres">
      <dgm:prSet presAssocID="{C99DA822-84CB-4000-88BB-92695CAB67D6}" presName="tx1" presStyleLbl="revTx" presStyleIdx="1" presStyleCnt="3"/>
      <dgm:spPr/>
    </dgm:pt>
    <dgm:pt modelId="{65195A96-DE4D-4C58-84CC-B71A81D559C3}" type="pres">
      <dgm:prSet presAssocID="{C99DA822-84CB-4000-88BB-92695CAB67D6}" presName="vert1" presStyleCnt="0"/>
      <dgm:spPr/>
    </dgm:pt>
    <dgm:pt modelId="{5E21F928-A5A3-4239-8588-AD2C7C64ED8C}" type="pres">
      <dgm:prSet presAssocID="{857D187E-5479-42D8-9D24-E049E0F301EC}" presName="thickLine" presStyleLbl="alignNode1" presStyleIdx="2" presStyleCnt="3"/>
      <dgm:spPr/>
    </dgm:pt>
    <dgm:pt modelId="{568B2E96-2C3A-4993-AC8C-8AE8BBE56233}" type="pres">
      <dgm:prSet presAssocID="{857D187E-5479-42D8-9D24-E049E0F301EC}" presName="horz1" presStyleCnt="0"/>
      <dgm:spPr/>
    </dgm:pt>
    <dgm:pt modelId="{08D01A60-3BA0-4D3C-A26B-7912692A0799}" type="pres">
      <dgm:prSet presAssocID="{857D187E-5479-42D8-9D24-E049E0F301EC}" presName="tx1" presStyleLbl="revTx" presStyleIdx="2" presStyleCnt="3"/>
      <dgm:spPr/>
    </dgm:pt>
    <dgm:pt modelId="{F456587E-27F9-426F-AC84-F35BBF4DF91A}" type="pres">
      <dgm:prSet presAssocID="{857D187E-5479-42D8-9D24-E049E0F301EC}" presName="vert1" presStyleCnt="0"/>
      <dgm:spPr/>
    </dgm:pt>
  </dgm:ptLst>
  <dgm:cxnLst>
    <dgm:cxn modelId="{F513955B-9A96-43C2-8C99-CB1D1D39C662}" srcId="{8EB172EA-B69D-460C-81D4-CF1CE0F784CD}" destId="{774D0798-92BD-4423-8E64-2C52B6F2690C}" srcOrd="0" destOrd="0" parTransId="{395CEDE4-3418-4ECB-87A0-28EAF1964FCF}" sibTransId="{F6FCC10D-BE4E-41AB-BD68-3E684F79FB97}"/>
    <dgm:cxn modelId="{735D0D60-F5DD-4A92-BEC8-E96217840F35}" type="presOf" srcId="{8EB172EA-B69D-460C-81D4-CF1CE0F784CD}" destId="{4093266F-C9BC-4B31-AA47-CDC8C96A8E08}" srcOrd="0" destOrd="0" presId="urn:microsoft.com/office/officeart/2008/layout/LinedList"/>
    <dgm:cxn modelId="{0B018E42-0B3D-4321-89F1-DD14DE5908D5}" srcId="{8EB172EA-B69D-460C-81D4-CF1CE0F784CD}" destId="{C99DA822-84CB-4000-88BB-92695CAB67D6}" srcOrd="1" destOrd="0" parTransId="{3AAAC563-0579-44C1-8F96-800920A2793A}" sibTransId="{DDB8DCBD-0B4C-4C0D-99D8-AAF34D02D2D1}"/>
    <dgm:cxn modelId="{CF636D67-385A-4CB3-AC28-832E010D045E}" type="presOf" srcId="{774D0798-92BD-4423-8E64-2C52B6F2690C}" destId="{8C052A1F-2477-4C46-AC95-746BDDD1FB9E}" srcOrd="0" destOrd="0" presId="urn:microsoft.com/office/officeart/2008/layout/LinedList"/>
    <dgm:cxn modelId="{2DC9B682-6521-4A5D-B0C9-835CE9280193}" type="presOf" srcId="{C99DA822-84CB-4000-88BB-92695CAB67D6}" destId="{30162E93-8155-4932-8D74-43433E1495F0}" srcOrd="0" destOrd="0" presId="urn:microsoft.com/office/officeart/2008/layout/LinedList"/>
    <dgm:cxn modelId="{B4D2CE88-AD79-4A3C-B611-E847ACCB3486}" srcId="{8EB172EA-B69D-460C-81D4-CF1CE0F784CD}" destId="{857D187E-5479-42D8-9D24-E049E0F301EC}" srcOrd="2" destOrd="0" parTransId="{A8655774-17CB-4341-87EA-20FDDBF157AE}" sibTransId="{D86A0097-FD3B-4A38-B737-A57E289F7C75}"/>
    <dgm:cxn modelId="{CED7A6C7-0601-4A11-ABB8-918AEE102026}" type="presOf" srcId="{857D187E-5479-42D8-9D24-E049E0F301EC}" destId="{08D01A60-3BA0-4D3C-A26B-7912692A0799}" srcOrd="0" destOrd="0" presId="urn:microsoft.com/office/officeart/2008/layout/LinedList"/>
    <dgm:cxn modelId="{371C92A3-FC67-4FAC-9532-433506C5F6EC}" type="presParOf" srcId="{4093266F-C9BC-4B31-AA47-CDC8C96A8E08}" destId="{FFB2C5ED-1FA6-4F77-B8E1-7E2A9320E4D1}" srcOrd="0" destOrd="0" presId="urn:microsoft.com/office/officeart/2008/layout/LinedList"/>
    <dgm:cxn modelId="{9C28F315-AA4D-47AE-9453-9A6B43ECBCA9}" type="presParOf" srcId="{4093266F-C9BC-4B31-AA47-CDC8C96A8E08}" destId="{6B0BD171-47F3-4B61-AFDF-123DDE73D721}" srcOrd="1" destOrd="0" presId="urn:microsoft.com/office/officeart/2008/layout/LinedList"/>
    <dgm:cxn modelId="{781B822E-D5C7-426F-9022-F032433A6192}" type="presParOf" srcId="{6B0BD171-47F3-4B61-AFDF-123DDE73D721}" destId="{8C052A1F-2477-4C46-AC95-746BDDD1FB9E}" srcOrd="0" destOrd="0" presId="urn:microsoft.com/office/officeart/2008/layout/LinedList"/>
    <dgm:cxn modelId="{D4DF7B99-0AE4-4D47-8718-93CB0EF80A88}" type="presParOf" srcId="{6B0BD171-47F3-4B61-AFDF-123DDE73D721}" destId="{5030CD13-7CD7-4762-BAA0-AE7EEDCAA3E0}" srcOrd="1" destOrd="0" presId="urn:microsoft.com/office/officeart/2008/layout/LinedList"/>
    <dgm:cxn modelId="{3A41423D-F063-4FE7-8A1B-8DBC547C31F4}" type="presParOf" srcId="{4093266F-C9BC-4B31-AA47-CDC8C96A8E08}" destId="{5E7563E1-3A22-4C9A-AAB1-E281153E9285}" srcOrd="2" destOrd="0" presId="urn:microsoft.com/office/officeart/2008/layout/LinedList"/>
    <dgm:cxn modelId="{CDC7B6B1-1881-4371-A729-9026E9FB8D42}" type="presParOf" srcId="{4093266F-C9BC-4B31-AA47-CDC8C96A8E08}" destId="{E9CBB146-B68A-450A-8142-C0527D4F5BEE}" srcOrd="3" destOrd="0" presId="urn:microsoft.com/office/officeart/2008/layout/LinedList"/>
    <dgm:cxn modelId="{82CFEFA3-65E3-4EC3-A133-486901D6FD88}" type="presParOf" srcId="{E9CBB146-B68A-450A-8142-C0527D4F5BEE}" destId="{30162E93-8155-4932-8D74-43433E1495F0}" srcOrd="0" destOrd="0" presId="urn:microsoft.com/office/officeart/2008/layout/LinedList"/>
    <dgm:cxn modelId="{242F795D-07EF-49EF-B9B8-7DD163773D79}" type="presParOf" srcId="{E9CBB146-B68A-450A-8142-C0527D4F5BEE}" destId="{65195A96-DE4D-4C58-84CC-B71A81D559C3}" srcOrd="1" destOrd="0" presId="urn:microsoft.com/office/officeart/2008/layout/LinedList"/>
    <dgm:cxn modelId="{6A558258-7F61-4DA2-A1CD-6AA3F020E6F3}" type="presParOf" srcId="{4093266F-C9BC-4B31-AA47-CDC8C96A8E08}" destId="{5E21F928-A5A3-4239-8588-AD2C7C64ED8C}" srcOrd="4" destOrd="0" presId="urn:microsoft.com/office/officeart/2008/layout/LinedList"/>
    <dgm:cxn modelId="{E5CF5B88-4C0C-4795-8BC7-54C2B450F13C}" type="presParOf" srcId="{4093266F-C9BC-4B31-AA47-CDC8C96A8E08}" destId="{568B2E96-2C3A-4993-AC8C-8AE8BBE56233}" srcOrd="5" destOrd="0" presId="urn:microsoft.com/office/officeart/2008/layout/LinedList"/>
    <dgm:cxn modelId="{64A82BAD-22F2-481D-86D8-584DB3A481C1}" type="presParOf" srcId="{568B2E96-2C3A-4993-AC8C-8AE8BBE56233}" destId="{08D01A60-3BA0-4D3C-A26B-7912692A0799}" srcOrd="0" destOrd="0" presId="urn:microsoft.com/office/officeart/2008/layout/LinedList"/>
    <dgm:cxn modelId="{589000E6-5FA8-4052-8E9C-FA8DFA05F476}" type="presParOf" srcId="{568B2E96-2C3A-4993-AC8C-8AE8BBE56233}" destId="{F456587E-27F9-426F-AC84-F35BBF4DF91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A999D-9684-41E0-8733-0070841377F8}">
      <dsp:nvSpPr>
        <dsp:cNvPr id="0" name=""/>
        <dsp:cNvSpPr/>
      </dsp:nvSpPr>
      <dsp:spPr>
        <a:xfrm>
          <a:off x="0" y="6984"/>
          <a:ext cx="5257800" cy="13057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100" kern="1200" dirty="0"/>
            <a:t>訓練、</a:t>
          </a:r>
          <a:r>
            <a:rPr lang="ja-JP" altLang="en-US" sz="3100" kern="1200" dirty="0"/>
            <a:t>検証</a:t>
          </a:r>
          <a:r>
            <a:rPr lang="ja-JP" sz="3100" kern="1200" dirty="0"/>
            <a:t>データセットの作成</a:t>
          </a:r>
          <a:endParaRPr lang="en-US" sz="3100" kern="1200" dirty="0"/>
        </a:p>
      </dsp:txBody>
      <dsp:txXfrm>
        <a:off x="63740" y="70724"/>
        <a:ext cx="5130320" cy="1178239"/>
      </dsp:txXfrm>
    </dsp:sp>
    <dsp:sp modelId="{7FC6287E-5F93-4954-B54B-092C6640C5F6}">
      <dsp:nvSpPr>
        <dsp:cNvPr id="0" name=""/>
        <dsp:cNvSpPr/>
      </dsp:nvSpPr>
      <dsp:spPr>
        <a:xfrm>
          <a:off x="0" y="1401984"/>
          <a:ext cx="5257800" cy="1305719"/>
        </a:xfrm>
        <a:prstGeom prst="roundRect">
          <a:avLst/>
        </a:prstGeom>
        <a:solidFill>
          <a:schemeClr val="accent5">
            <a:hueOff val="-612379"/>
            <a:satOff val="90"/>
            <a:lumOff val="-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3100" kern="1200" dirty="0"/>
            <a:t>結果の定量評価</a:t>
          </a:r>
          <a:endParaRPr lang="en-US" sz="3100" kern="1200" dirty="0"/>
        </a:p>
      </dsp:txBody>
      <dsp:txXfrm>
        <a:off x="63740" y="1465724"/>
        <a:ext cx="5130320" cy="1178239"/>
      </dsp:txXfrm>
    </dsp:sp>
    <dsp:sp modelId="{87823975-214C-4324-9A80-5E94EC651C37}">
      <dsp:nvSpPr>
        <dsp:cNvPr id="0" name=""/>
        <dsp:cNvSpPr/>
      </dsp:nvSpPr>
      <dsp:spPr>
        <a:xfrm>
          <a:off x="0" y="2796984"/>
          <a:ext cx="5257800" cy="1305719"/>
        </a:xfrm>
        <a:prstGeom prst="roundRect">
          <a:avLst/>
        </a:prstGeom>
        <a:solidFill>
          <a:schemeClr val="accent5">
            <a:hueOff val="-1224758"/>
            <a:satOff val="180"/>
            <a:lumOff val="-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100" kern="1200" dirty="0"/>
            <a:t>正規化</a:t>
          </a:r>
          <a:endParaRPr lang="en-US" sz="3100" kern="1200" dirty="0"/>
        </a:p>
      </dsp:txBody>
      <dsp:txXfrm>
        <a:off x="63740" y="2860724"/>
        <a:ext cx="5130320" cy="1178239"/>
      </dsp:txXfrm>
    </dsp:sp>
    <dsp:sp modelId="{1FFA4276-3A4C-45AA-B614-3F99A1A7720A}">
      <dsp:nvSpPr>
        <dsp:cNvPr id="0" name=""/>
        <dsp:cNvSpPr/>
      </dsp:nvSpPr>
      <dsp:spPr>
        <a:xfrm>
          <a:off x="0" y="4191984"/>
          <a:ext cx="5257800" cy="1305719"/>
        </a:xfrm>
        <a:prstGeom prst="roundRect">
          <a:avLst/>
        </a:prstGeom>
        <a:solidFill>
          <a:schemeClr val="accent5">
            <a:hueOff val="-1837137"/>
            <a:satOff val="270"/>
            <a:lumOff val="-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3100" kern="1200"/>
            <a:t>各種モデルの利用</a:t>
          </a:r>
          <a:endParaRPr lang="en-US" sz="3100" kern="1200"/>
        </a:p>
      </dsp:txBody>
      <dsp:txXfrm>
        <a:off x="63740" y="4255724"/>
        <a:ext cx="5130320" cy="11782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B2C5ED-1FA6-4F77-B8E1-7E2A9320E4D1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52A1F-2477-4C46-AC95-746BDDD1FB9E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Fingerprint</a:t>
          </a:r>
          <a:r>
            <a:rPr lang="ja-JP" sz="4900" kern="1200"/>
            <a:t>以外の方法</a:t>
          </a:r>
          <a:endParaRPr lang="en-US" sz="4900" kern="1200"/>
        </a:p>
      </dsp:txBody>
      <dsp:txXfrm>
        <a:off x="0" y="2492"/>
        <a:ext cx="6492875" cy="1700138"/>
      </dsp:txXfrm>
    </dsp:sp>
    <dsp:sp modelId="{5E7563E1-3A22-4C9A-AAB1-E281153E9285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419062"/>
            <a:satOff val="-4829"/>
            <a:lumOff val="1079"/>
            <a:alphaOff val="0"/>
          </a:schemeClr>
        </a:solidFill>
        <a:ln w="12700" cap="flat" cmpd="sng" algn="ctr">
          <a:solidFill>
            <a:schemeClr val="accent2">
              <a:hueOff val="-419062"/>
              <a:satOff val="-4829"/>
              <a:lumOff val="10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62E93-8155-4932-8D74-43433E1495F0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4900" kern="1200"/>
            <a:t>欠損データの処理</a:t>
          </a:r>
          <a:endParaRPr lang="en-US" sz="4900" kern="1200"/>
        </a:p>
      </dsp:txBody>
      <dsp:txXfrm>
        <a:off x="0" y="1702630"/>
        <a:ext cx="6492875" cy="1700138"/>
      </dsp:txXfrm>
    </dsp:sp>
    <dsp:sp modelId="{5E21F928-A5A3-4239-8588-AD2C7C64ED8C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2700" cap="flat" cmpd="sng" algn="ctr">
          <a:solidFill>
            <a:schemeClr val="accent2">
              <a:hueOff val="-838123"/>
              <a:satOff val="-9658"/>
              <a:lumOff val="21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01A60-3BA0-4D3C-A26B-7912692A0799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4900" kern="1200"/>
            <a:t>多彩なモデルの利用</a:t>
          </a:r>
          <a:endParaRPr lang="en-US" sz="4900" kern="1200"/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58032-E493-4702-A90B-B2E296967F02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EF82F-DC3A-439A-B8EA-BCD91D187F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69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EF82F-DC3A-439A-B8EA-BCD91D187F0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1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9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65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8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6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99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61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6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29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1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4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4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604E1-FF4F-4F0B-A0C0-BF78ACF2E14A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39412-F283-4A0F-ADDD-8766DF1CE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7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nHatakeyama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search?sxsrf=ALeKk00zAUv3h425BKkuqKQNZ1z_cNwHyw:1595380071297&amp;ei=Z5EXX6bYEZHnwQOf4J2wDw&amp;q=%E8%A9%A6%E9%A8%93+%E6%A4%9C%E8%A8%BC+%E3%83%87%E3%83%BC%E3%82%BF+%E5%88%86%E5%89%B2+%E7%90%86%E7%94%B1&amp;oq=%E8%A9%A6%E9%A8%93+%E6%A4%9C%E8%A8%BC+%E3%83%87%E3%83%BC%E3%82%BF+%E5%88%86%E5%89%B2+%E7%90%86%E7%94%B1&amp;gs_lcp=CgZwc3ktYWIQA1D_R1iYW2DuW2gHcAB4AIABwQGIAcIJkgEDMy43mAEAoAEBqgEHZ3dzLXdpesABAQ&amp;sclient=psy-ab&amp;ved=0ahUKEwjmp7nz1d_qAhWRc3AKHR9wB_YQ4dUDCAs&amp;uact=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0B7813D-B76D-400E-BFDE-AA4BA0B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178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A6551DE-13D1-45F6-BA99-24ECCDBF9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7" y="600426"/>
            <a:ext cx="11347703" cy="3360625"/>
          </a:xfrm>
        </p:spPr>
        <p:txBody>
          <a:bodyPr>
            <a:normAutofit/>
          </a:bodyPr>
          <a:lstStyle/>
          <a:p>
            <a:r>
              <a:rPr lang="en-US" altLang="ja-JP" sz="8200" dirty="0">
                <a:solidFill>
                  <a:schemeClr val="bg1"/>
                </a:solidFill>
              </a:rPr>
              <a:t>KNIME</a:t>
            </a:r>
            <a:r>
              <a:rPr lang="ja-JP" altLang="en-US" sz="8200" dirty="0">
                <a:solidFill>
                  <a:schemeClr val="bg1"/>
                </a:solidFill>
              </a:rPr>
              <a:t>を使った</a:t>
            </a:r>
            <a:br>
              <a:rPr lang="en-US" altLang="ja-JP" sz="8200" dirty="0">
                <a:solidFill>
                  <a:schemeClr val="bg1"/>
                </a:solidFill>
              </a:rPr>
            </a:br>
            <a:r>
              <a:rPr lang="ja-JP" altLang="en-US" sz="8200" dirty="0">
                <a:solidFill>
                  <a:schemeClr val="bg1"/>
                </a:solidFill>
              </a:rPr>
              <a:t>材料探索</a:t>
            </a:r>
            <a:br>
              <a:rPr lang="en-US" altLang="ja-JP" sz="8200" dirty="0">
                <a:solidFill>
                  <a:schemeClr val="bg1"/>
                </a:solidFill>
              </a:rPr>
            </a:br>
            <a:r>
              <a:rPr lang="ja-JP" altLang="en-US" dirty="0">
                <a:solidFill>
                  <a:schemeClr val="bg1"/>
                </a:solidFill>
              </a:rPr>
              <a:t>基本操作</a:t>
            </a:r>
            <a:r>
              <a:rPr lang="en-US" altLang="ja-JP" dirty="0">
                <a:solidFill>
                  <a:schemeClr val="bg1"/>
                </a:solidFill>
              </a:rPr>
              <a:t>(2)</a:t>
            </a:r>
            <a:endParaRPr lang="en-US" sz="8200" dirty="0">
              <a:solidFill>
                <a:schemeClr val="bg1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C9A8CF-4548-4131-9245-0E7F2A6C9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119927"/>
            <a:ext cx="10494264" cy="1662563"/>
          </a:xfrm>
        </p:spPr>
        <p:txBody>
          <a:bodyPr>
            <a:normAutofit lnSpcReduction="10000"/>
          </a:bodyPr>
          <a:lstStyle/>
          <a:p>
            <a:pPr algn="l"/>
            <a:r>
              <a:rPr lang="ja-JP" altLang="en-US" dirty="0">
                <a:solidFill>
                  <a:schemeClr val="bg1"/>
                </a:solidFill>
              </a:rPr>
              <a:t>早稲田大学 応用化学科</a:t>
            </a:r>
            <a:endParaRPr lang="en-US" altLang="ja-JP" dirty="0">
              <a:solidFill>
                <a:schemeClr val="bg1"/>
              </a:solidFill>
            </a:endParaRPr>
          </a:p>
          <a:p>
            <a:pPr algn="l"/>
            <a:r>
              <a:rPr lang="ja-JP" altLang="en-US" dirty="0">
                <a:solidFill>
                  <a:schemeClr val="bg1"/>
                </a:solidFill>
              </a:rPr>
              <a:t>講師</a:t>
            </a:r>
            <a:r>
              <a:rPr lang="en-US" altLang="ja-JP" dirty="0">
                <a:solidFill>
                  <a:schemeClr val="bg1"/>
                </a:solidFill>
              </a:rPr>
              <a:t>(</a:t>
            </a:r>
            <a:r>
              <a:rPr lang="ja-JP" altLang="en-US" dirty="0">
                <a:solidFill>
                  <a:schemeClr val="bg1"/>
                </a:solidFill>
              </a:rPr>
              <a:t>任期付</a:t>
            </a:r>
            <a:r>
              <a:rPr lang="en-US" altLang="ja-JP" dirty="0">
                <a:solidFill>
                  <a:schemeClr val="bg1"/>
                </a:solidFill>
              </a:rPr>
              <a:t>) </a:t>
            </a:r>
            <a:r>
              <a:rPr lang="ja-JP" altLang="en-US" dirty="0">
                <a:solidFill>
                  <a:schemeClr val="bg1"/>
                </a:solidFill>
              </a:rPr>
              <a:t>畠山 歓</a:t>
            </a:r>
            <a:endParaRPr lang="en-US" altLang="ja-JP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  <a:hlinkClick r:id="rId2"/>
              </a:rPr>
              <a:t>https://github.com/KanHatakeyama/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satokan@toki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ja-JP" altLang="en-US" dirty="0">
                <a:solidFill>
                  <a:schemeClr val="bg1"/>
                </a:solidFill>
              </a:rPr>
              <a:t>早稲田</a:t>
            </a:r>
            <a:r>
              <a:rPr lang="en-US" altLang="ja-JP" dirty="0">
                <a:solidFill>
                  <a:schemeClr val="bg1"/>
                </a:solidFill>
              </a:rPr>
              <a:t>.</a:t>
            </a:r>
            <a:r>
              <a:rPr lang="en-US" altLang="ja-JP" dirty="0" err="1">
                <a:solidFill>
                  <a:schemeClr val="bg1"/>
                </a:solidFill>
              </a:rPr>
              <a:t>jp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39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A3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6A3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9B77333C-017A-47D8-A201-0B0C7295E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ja-JP" altLang="en-US" sz="5800" dirty="0">
                <a:solidFill>
                  <a:srgbClr val="6A3F34"/>
                </a:solidFill>
              </a:rPr>
              <a:t>繋ぐ</a:t>
            </a:r>
            <a:endParaRPr lang="en-US" sz="5800" dirty="0">
              <a:solidFill>
                <a:srgbClr val="6A3F34"/>
              </a:solidFill>
            </a:endParaRP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D3A1011A-4292-4C45-BADA-C6196C8BE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55" r="1" b="13532"/>
          <a:stretch/>
        </p:blipFill>
        <p:spPr>
          <a:xfrm>
            <a:off x="243840" y="256539"/>
            <a:ext cx="11704320" cy="3951345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BFB2D65-DF95-4482-B20B-27DEE5D7C6FE}"/>
              </a:ext>
            </a:extLst>
          </p:cNvPr>
          <p:cNvCxnSpPr>
            <a:cxnSpLocks/>
          </p:cNvCxnSpPr>
          <p:nvPr/>
        </p:nvCxnSpPr>
        <p:spPr>
          <a:xfrm flipH="1" flipV="1">
            <a:off x="5766102" y="3030026"/>
            <a:ext cx="2974110" cy="563419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477917E-896D-4169-92C9-00E60441663F}"/>
              </a:ext>
            </a:extLst>
          </p:cNvPr>
          <p:cNvCxnSpPr>
            <a:cxnSpLocks/>
          </p:cNvCxnSpPr>
          <p:nvPr/>
        </p:nvCxnSpPr>
        <p:spPr>
          <a:xfrm flipH="1" flipV="1">
            <a:off x="7744955" y="1920267"/>
            <a:ext cx="1172622" cy="1515657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D376CEB-B1E9-427B-B88B-BEEE8101FD60}"/>
              </a:ext>
            </a:extLst>
          </p:cNvPr>
          <p:cNvSpPr txBox="1"/>
          <p:nvPr/>
        </p:nvSpPr>
        <p:spPr>
          <a:xfrm>
            <a:off x="7065121" y="2403130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C00000"/>
                </a:solidFill>
              </a:rPr>
              <a:t>1. </a:t>
            </a:r>
            <a:r>
              <a:rPr lang="ja-JP" altLang="en-US" dirty="0">
                <a:solidFill>
                  <a:srgbClr val="C00000"/>
                </a:solidFill>
              </a:rPr>
              <a:t>訓練済み</a:t>
            </a:r>
            <a:endParaRPr lang="en-US" altLang="ja-JP" dirty="0">
              <a:solidFill>
                <a:srgbClr val="C00000"/>
              </a:solidFill>
            </a:endParaRPr>
          </a:p>
          <a:p>
            <a:r>
              <a:rPr lang="ja-JP" altLang="en-US" dirty="0">
                <a:solidFill>
                  <a:srgbClr val="C00000"/>
                </a:solidFill>
              </a:rPr>
              <a:t>モデル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0557283-2EA4-45F7-9AC0-9A821252A377}"/>
              </a:ext>
            </a:extLst>
          </p:cNvPr>
          <p:cNvSpPr txBox="1"/>
          <p:nvPr/>
        </p:nvSpPr>
        <p:spPr>
          <a:xfrm>
            <a:off x="6425899" y="3188378"/>
            <a:ext cx="1133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C00000"/>
                </a:solidFill>
              </a:rPr>
              <a:t>2. 20%</a:t>
            </a:r>
            <a:r>
              <a:rPr lang="ja-JP" altLang="en-US" dirty="0">
                <a:solidFill>
                  <a:srgbClr val="C00000"/>
                </a:solidFill>
              </a:rPr>
              <a:t>の</a:t>
            </a:r>
            <a:endParaRPr lang="en-US" altLang="ja-JP" dirty="0">
              <a:solidFill>
                <a:srgbClr val="C00000"/>
              </a:solidFill>
            </a:endParaRPr>
          </a:p>
          <a:p>
            <a:r>
              <a:rPr lang="ja-JP" altLang="en-US" dirty="0">
                <a:solidFill>
                  <a:srgbClr val="C00000"/>
                </a:solidFill>
              </a:rPr>
              <a:t>検証用</a:t>
            </a:r>
            <a:endParaRPr lang="en-US" altLang="ja-JP" dirty="0">
              <a:solidFill>
                <a:srgbClr val="C00000"/>
              </a:solidFill>
            </a:endParaRPr>
          </a:p>
          <a:p>
            <a:r>
              <a:rPr lang="ja-JP" altLang="en-US" dirty="0">
                <a:solidFill>
                  <a:srgbClr val="C00000"/>
                </a:solidFill>
              </a:rPr>
              <a:t>データ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0084F28-3A50-494D-8AB0-EF9F7C87F709}"/>
              </a:ext>
            </a:extLst>
          </p:cNvPr>
          <p:cNvSpPr txBox="1"/>
          <p:nvPr/>
        </p:nvSpPr>
        <p:spPr>
          <a:xfrm>
            <a:off x="10321697" y="420788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C00000"/>
                </a:solidFill>
              </a:rPr>
              <a:t>3. </a:t>
            </a:r>
            <a:r>
              <a:rPr lang="ja-JP" altLang="en-US" dirty="0">
                <a:solidFill>
                  <a:srgbClr val="C00000"/>
                </a:solidFill>
              </a:rPr>
              <a:t>実行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58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A826B85-D58A-48FB-ABB8-881A5F8CC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EE6E150-481A-4898-8B33-5E414C313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419725"/>
            <a:ext cx="10271760" cy="93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結果確認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20B579A7-44A3-4863-B4F6-E1E3D667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5F693694-3631-480B-B43E-737AA6794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21" r="2" b="7115"/>
          <a:stretch/>
        </p:blipFill>
        <p:spPr>
          <a:xfrm>
            <a:off x="2781300" y="1157905"/>
            <a:ext cx="7582916" cy="3970689"/>
          </a:xfrm>
          <a:prstGeom prst="rect">
            <a:avLst/>
          </a:prstGeom>
          <a:effectLst/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64D7C9D-ECE8-4E8A-ABE3-EEE6DBADEE08}"/>
              </a:ext>
            </a:extLst>
          </p:cNvPr>
          <p:cNvSpPr txBox="1"/>
          <p:nvPr/>
        </p:nvSpPr>
        <p:spPr>
          <a:xfrm>
            <a:off x="9064397" y="4023734"/>
            <a:ext cx="2232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C00000"/>
                </a:solidFill>
              </a:rPr>
              <a:t>右クリック</a:t>
            </a:r>
            <a:endParaRPr lang="en-US" altLang="ja-JP" dirty="0">
              <a:solidFill>
                <a:srgbClr val="C00000"/>
              </a:solidFill>
            </a:endParaRPr>
          </a:p>
          <a:p>
            <a:r>
              <a:rPr lang="ja-JP" altLang="en-US" dirty="0">
                <a:solidFill>
                  <a:srgbClr val="C00000"/>
                </a:solidFill>
              </a:rPr>
              <a:t>→ </a:t>
            </a:r>
            <a:r>
              <a:rPr lang="en-US" altLang="ja-JP" dirty="0">
                <a:solidFill>
                  <a:srgbClr val="C00000"/>
                </a:solidFill>
              </a:rPr>
              <a:t>View: scatter plot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C13CB68E-BD74-48EE-B0C4-CBC265F83848}"/>
              </a:ext>
            </a:extLst>
          </p:cNvPr>
          <p:cNvSpPr/>
          <p:nvPr/>
        </p:nvSpPr>
        <p:spPr>
          <a:xfrm>
            <a:off x="3000892" y="4657294"/>
            <a:ext cx="1947971" cy="18264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4ABC0C30-BA27-4F8E-A3CA-B3F21D4450BA}"/>
              </a:ext>
            </a:extLst>
          </p:cNvPr>
          <p:cNvSpPr/>
          <p:nvPr/>
        </p:nvSpPr>
        <p:spPr>
          <a:xfrm>
            <a:off x="4948863" y="4632286"/>
            <a:ext cx="1947971" cy="18264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06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7096980-CF13-472F-9F32-46C6D74AD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2"/>
            <a:ext cx="10515600" cy="2659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ja-JP" alt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結果の定量評価</a:t>
            </a:r>
            <a:endParaRPr lang="en-US" sz="8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50AC90-7177-46B7-A559-504DBDA3B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368800"/>
            <a:ext cx="10515600" cy="139065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R2, MAE, MSE, …</a:t>
            </a:r>
          </a:p>
          <a:p>
            <a:pPr algn="ctr"/>
            <a:r>
              <a:rPr lang="ja-JP" alt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意味は他所で調べて下さい</a:t>
            </a:r>
            <a:endParaRPr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127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26B85-D58A-48FB-ABB8-881A5F8CC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B57F089-5147-4D55-A2A6-BCAC3D5C2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419725"/>
            <a:ext cx="10271760" cy="93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Numeric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Scoreer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を配置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20B579A7-44A3-4863-B4F6-E1E3D667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A3B8CA48-41C4-4813-9B02-99F9C1910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9331"/>
          <a:stretch/>
        </p:blipFill>
        <p:spPr>
          <a:xfrm>
            <a:off x="1281684" y="1309878"/>
            <a:ext cx="9628632" cy="3666744"/>
          </a:xfrm>
          <a:prstGeom prst="rect">
            <a:avLst/>
          </a:prstGeom>
          <a:effectLst/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9124DCB5-5A7D-4E17-8606-5E32E77B71C9}"/>
              </a:ext>
            </a:extLst>
          </p:cNvPr>
          <p:cNvSpPr/>
          <p:nvPr/>
        </p:nvSpPr>
        <p:spPr>
          <a:xfrm>
            <a:off x="1806335" y="3429000"/>
            <a:ext cx="650538" cy="28141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E1AD870-C0C4-47C5-8E2D-F4A954234CFD}"/>
              </a:ext>
            </a:extLst>
          </p:cNvPr>
          <p:cNvSpPr/>
          <p:nvPr/>
        </p:nvSpPr>
        <p:spPr>
          <a:xfrm>
            <a:off x="1481066" y="4095750"/>
            <a:ext cx="809552" cy="1762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E26C4690-E24A-4825-9803-2906BED8333B}"/>
              </a:ext>
            </a:extLst>
          </p:cNvPr>
          <p:cNvSpPr/>
          <p:nvPr/>
        </p:nvSpPr>
        <p:spPr>
          <a:xfrm>
            <a:off x="2290618" y="1847850"/>
            <a:ext cx="7510608" cy="2422134"/>
          </a:xfrm>
          <a:custGeom>
            <a:avLst/>
            <a:gdLst>
              <a:gd name="connsiteX0" fmla="*/ 0 w 6000206"/>
              <a:gd name="connsiteY0" fmla="*/ 1872342 h 1985554"/>
              <a:gd name="connsiteX1" fmla="*/ 60960 w 6000206"/>
              <a:gd name="connsiteY1" fmla="*/ 1915885 h 1985554"/>
              <a:gd name="connsiteX2" fmla="*/ 226423 w 6000206"/>
              <a:gd name="connsiteY2" fmla="*/ 1950720 h 1985554"/>
              <a:gd name="connsiteX3" fmla="*/ 452846 w 6000206"/>
              <a:gd name="connsiteY3" fmla="*/ 1976845 h 1985554"/>
              <a:gd name="connsiteX4" fmla="*/ 600892 w 6000206"/>
              <a:gd name="connsiteY4" fmla="*/ 1985554 h 1985554"/>
              <a:gd name="connsiteX5" fmla="*/ 1088572 w 6000206"/>
              <a:gd name="connsiteY5" fmla="*/ 1959428 h 1985554"/>
              <a:gd name="connsiteX6" fmla="*/ 2368732 w 6000206"/>
              <a:gd name="connsiteY6" fmla="*/ 1785257 h 1985554"/>
              <a:gd name="connsiteX7" fmla="*/ 2987040 w 6000206"/>
              <a:gd name="connsiteY7" fmla="*/ 1689462 h 1985554"/>
              <a:gd name="connsiteX8" fmla="*/ 3239589 w 6000206"/>
              <a:gd name="connsiteY8" fmla="*/ 1637211 h 1985554"/>
              <a:gd name="connsiteX9" fmla="*/ 3335383 w 6000206"/>
              <a:gd name="connsiteY9" fmla="*/ 1619794 h 1985554"/>
              <a:gd name="connsiteX10" fmla="*/ 4049486 w 6000206"/>
              <a:gd name="connsiteY10" fmla="*/ 1454331 h 1985554"/>
              <a:gd name="connsiteX11" fmla="*/ 4206240 w 6000206"/>
              <a:gd name="connsiteY11" fmla="*/ 1410788 h 1985554"/>
              <a:gd name="connsiteX12" fmla="*/ 4754880 w 6000206"/>
              <a:gd name="connsiteY12" fmla="*/ 1271451 h 1985554"/>
              <a:gd name="connsiteX13" fmla="*/ 5077097 w 6000206"/>
              <a:gd name="connsiteY13" fmla="*/ 1184365 h 1985554"/>
              <a:gd name="connsiteX14" fmla="*/ 5164183 w 6000206"/>
              <a:gd name="connsiteY14" fmla="*/ 1166948 h 1985554"/>
              <a:gd name="connsiteX15" fmla="*/ 5233852 w 6000206"/>
              <a:gd name="connsiteY15" fmla="*/ 1140822 h 1985554"/>
              <a:gd name="connsiteX16" fmla="*/ 5582194 w 6000206"/>
              <a:gd name="connsiteY16" fmla="*/ 1053737 h 1985554"/>
              <a:gd name="connsiteX17" fmla="*/ 5721532 w 6000206"/>
              <a:gd name="connsiteY17" fmla="*/ 1027611 h 1985554"/>
              <a:gd name="connsiteX18" fmla="*/ 5834743 w 6000206"/>
              <a:gd name="connsiteY18" fmla="*/ 992777 h 1985554"/>
              <a:gd name="connsiteX19" fmla="*/ 5852160 w 6000206"/>
              <a:gd name="connsiteY19" fmla="*/ 966651 h 1985554"/>
              <a:gd name="connsiteX20" fmla="*/ 5869577 w 6000206"/>
              <a:gd name="connsiteY20" fmla="*/ 905691 h 1985554"/>
              <a:gd name="connsiteX21" fmla="*/ 5878286 w 6000206"/>
              <a:gd name="connsiteY21" fmla="*/ 879565 h 1985554"/>
              <a:gd name="connsiteX22" fmla="*/ 5886994 w 6000206"/>
              <a:gd name="connsiteY22" fmla="*/ 844731 h 1985554"/>
              <a:gd name="connsiteX23" fmla="*/ 5904412 w 6000206"/>
              <a:gd name="connsiteY23" fmla="*/ 792480 h 1985554"/>
              <a:gd name="connsiteX24" fmla="*/ 5913120 w 6000206"/>
              <a:gd name="connsiteY24" fmla="*/ 766354 h 1985554"/>
              <a:gd name="connsiteX25" fmla="*/ 5921829 w 6000206"/>
              <a:gd name="connsiteY25" fmla="*/ 740228 h 1985554"/>
              <a:gd name="connsiteX26" fmla="*/ 5939246 w 6000206"/>
              <a:gd name="connsiteY26" fmla="*/ 609600 h 1985554"/>
              <a:gd name="connsiteX27" fmla="*/ 5947954 w 6000206"/>
              <a:gd name="connsiteY27" fmla="*/ 539931 h 1985554"/>
              <a:gd name="connsiteX28" fmla="*/ 5956663 w 6000206"/>
              <a:gd name="connsiteY28" fmla="*/ 87085 h 1985554"/>
              <a:gd name="connsiteX29" fmla="*/ 5974080 w 6000206"/>
              <a:gd name="connsiteY29" fmla="*/ 34834 h 1985554"/>
              <a:gd name="connsiteX30" fmla="*/ 6000206 w 6000206"/>
              <a:gd name="connsiteY30" fmla="*/ 0 h 198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00206" h="1985554">
                <a:moveTo>
                  <a:pt x="0" y="1872342"/>
                </a:moveTo>
                <a:cubicBezTo>
                  <a:pt x="20320" y="1886856"/>
                  <a:pt x="37362" y="1907717"/>
                  <a:pt x="60960" y="1915885"/>
                </a:cubicBezTo>
                <a:cubicBezTo>
                  <a:pt x="114223" y="1934322"/>
                  <a:pt x="171154" y="1939666"/>
                  <a:pt x="226423" y="1950720"/>
                </a:cubicBezTo>
                <a:cubicBezTo>
                  <a:pt x="296209" y="1964677"/>
                  <a:pt x="393342" y="1972020"/>
                  <a:pt x="452846" y="1976845"/>
                </a:cubicBezTo>
                <a:cubicBezTo>
                  <a:pt x="502118" y="1980840"/>
                  <a:pt x="551543" y="1982651"/>
                  <a:pt x="600892" y="1985554"/>
                </a:cubicBezTo>
                <a:cubicBezTo>
                  <a:pt x="763452" y="1976845"/>
                  <a:pt x="926458" y="1974278"/>
                  <a:pt x="1088572" y="1959428"/>
                </a:cubicBezTo>
                <a:cubicBezTo>
                  <a:pt x="1724959" y="1901133"/>
                  <a:pt x="1743523" y="1870514"/>
                  <a:pt x="2368732" y="1785257"/>
                </a:cubicBezTo>
                <a:cubicBezTo>
                  <a:pt x="2620636" y="1750906"/>
                  <a:pt x="2681153" y="1744365"/>
                  <a:pt x="2987040" y="1689462"/>
                </a:cubicBezTo>
                <a:cubicBezTo>
                  <a:pt x="3071654" y="1674275"/>
                  <a:pt x="3155293" y="1654070"/>
                  <a:pt x="3239589" y="1637211"/>
                </a:cubicBezTo>
                <a:cubicBezTo>
                  <a:pt x="3271414" y="1630846"/>
                  <a:pt x="3303725" y="1626943"/>
                  <a:pt x="3335383" y="1619794"/>
                </a:cubicBezTo>
                <a:lnTo>
                  <a:pt x="4049486" y="1454331"/>
                </a:lnTo>
                <a:cubicBezTo>
                  <a:pt x="4102218" y="1441675"/>
                  <a:pt x="4153746" y="1424398"/>
                  <a:pt x="4206240" y="1410788"/>
                </a:cubicBezTo>
                <a:lnTo>
                  <a:pt x="4754880" y="1271451"/>
                </a:lnTo>
                <a:cubicBezTo>
                  <a:pt x="4862559" y="1243454"/>
                  <a:pt x="4967998" y="1206185"/>
                  <a:pt x="5077097" y="1184365"/>
                </a:cubicBezTo>
                <a:cubicBezTo>
                  <a:pt x="5106126" y="1178559"/>
                  <a:pt x="5135659" y="1174871"/>
                  <a:pt x="5164183" y="1166948"/>
                </a:cubicBezTo>
                <a:cubicBezTo>
                  <a:pt x="5188080" y="1160310"/>
                  <a:pt x="5209912" y="1147306"/>
                  <a:pt x="5233852" y="1140822"/>
                </a:cubicBezTo>
                <a:cubicBezTo>
                  <a:pt x="5349378" y="1109534"/>
                  <a:pt x="5465607" y="1080802"/>
                  <a:pt x="5582194" y="1053737"/>
                </a:cubicBezTo>
                <a:cubicBezTo>
                  <a:pt x="5628225" y="1043051"/>
                  <a:pt x="5676702" y="1042555"/>
                  <a:pt x="5721532" y="1027611"/>
                </a:cubicBezTo>
                <a:cubicBezTo>
                  <a:pt x="5811263" y="997700"/>
                  <a:pt x="5773192" y="1008164"/>
                  <a:pt x="5834743" y="992777"/>
                </a:cubicBezTo>
                <a:cubicBezTo>
                  <a:pt x="5840549" y="984068"/>
                  <a:pt x="5847479" y="976012"/>
                  <a:pt x="5852160" y="966651"/>
                </a:cubicBezTo>
                <a:cubicBezTo>
                  <a:pt x="5859122" y="952726"/>
                  <a:pt x="5865855" y="918719"/>
                  <a:pt x="5869577" y="905691"/>
                </a:cubicBezTo>
                <a:cubicBezTo>
                  <a:pt x="5872099" y="896864"/>
                  <a:pt x="5875764" y="888392"/>
                  <a:pt x="5878286" y="879565"/>
                </a:cubicBezTo>
                <a:cubicBezTo>
                  <a:pt x="5881574" y="868057"/>
                  <a:pt x="5883555" y="856195"/>
                  <a:pt x="5886994" y="844731"/>
                </a:cubicBezTo>
                <a:cubicBezTo>
                  <a:pt x="5892270" y="827146"/>
                  <a:pt x="5898606" y="809897"/>
                  <a:pt x="5904412" y="792480"/>
                </a:cubicBezTo>
                <a:lnTo>
                  <a:pt x="5913120" y="766354"/>
                </a:lnTo>
                <a:lnTo>
                  <a:pt x="5921829" y="740228"/>
                </a:lnTo>
                <a:cubicBezTo>
                  <a:pt x="5946788" y="540545"/>
                  <a:pt x="5915207" y="789896"/>
                  <a:pt x="5939246" y="609600"/>
                </a:cubicBezTo>
                <a:cubicBezTo>
                  <a:pt x="5942339" y="586402"/>
                  <a:pt x="5945051" y="563154"/>
                  <a:pt x="5947954" y="539931"/>
                </a:cubicBezTo>
                <a:cubicBezTo>
                  <a:pt x="5950857" y="388982"/>
                  <a:pt x="5948864" y="237860"/>
                  <a:pt x="5956663" y="87085"/>
                </a:cubicBezTo>
                <a:cubicBezTo>
                  <a:pt x="5957611" y="68750"/>
                  <a:pt x="5963064" y="49521"/>
                  <a:pt x="5974080" y="34834"/>
                </a:cubicBezTo>
                <a:lnTo>
                  <a:pt x="6000206" y="0"/>
                </a:ln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68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929FEFCC-A7AE-4DA7-8218-BFBB906BC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8792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6F70766-FD2D-44F1-9975-4F375809CC51}"/>
              </a:ext>
            </a:extLst>
          </p:cNvPr>
          <p:cNvSpPr txBox="1"/>
          <p:nvPr/>
        </p:nvSpPr>
        <p:spPr>
          <a:xfrm>
            <a:off x="8359547" y="269023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1. </a:t>
            </a:r>
            <a:r>
              <a:rPr lang="ja-JP" altLang="en-US" dirty="0">
                <a:solidFill>
                  <a:srgbClr val="C00000"/>
                </a:solidFill>
              </a:rPr>
              <a:t>接続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EA58CF2-BACF-4278-BFD3-6A896499C90E}"/>
              </a:ext>
            </a:extLst>
          </p:cNvPr>
          <p:cNvSpPr txBox="1"/>
          <p:nvPr/>
        </p:nvSpPr>
        <p:spPr>
          <a:xfrm>
            <a:off x="10502672" y="2255494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C00000"/>
                </a:solidFill>
              </a:rPr>
              <a:t>2.</a:t>
            </a:r>
            <a:r>
              <a:rPr lang="ja-JP" altLang="en-US" dirty="0">
                <a:solidFill>
                  <a:srgbClr val="C00000"/>
                </a:solidFill>
              </a:rPr>
              <a:t>ダブル</a:t>
            </a:r>
            <a:endParaRPr lang="en-US" altLang="ja-JP" dirty="0">
              <a:solidFill>
                <a:srgbClr val="C00000"/>
              </a:solidFill>
            </a:endParaRPr>
          </a:p>
          <a:p>
            <a:r>
              <a:rPr lang="ja-JP" altLang="en-US" dirty="0">
                <a:solidFill>
                  <a:srgbClr val="C00000"/>
                </a:solidFill>
              </a:rPr>
              <a:t>クリック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E43B2DA-17EE-4F3F-A029-001E200C6225}"/>
              </a:ext>
            </a:extLst>
          </p:cNvPr>
          <p:cNvSpPr txBox="1"/>
          <p:nvPr/>
        </p:nvSpPr>
        <p:spPr>
          <a:xfrm>
            <a:off x="6187847" y="1601679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C00000"/>
                </a:solidFill>
              </a:rPr>
              <a:t>3.</a:t>
            </a:r>
            <a:r>
              <a:rPr lang="ja-JP" altLang="en-US" dirty="0">
                <a:solidFill>
                  <a:srgbClr val="C00000"/>
                </a:solidFill>
              </a:rPr>
              <a:t>評価項目を設定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D923E30F-FF51-4DD1-B791-C78F5D9A71CA}"/>
              </a:ext>
            </a:extLst>
          </p:cNvPr>
          <p:cNvSpPr/>
          <p:nvPr/>
        </p:nvSpPr>
        <p:spPr>
          <a:xfrm>
            <a:off x="2424037" y="1458094"/>
            <a:ext cx="2128913" cy="36933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94BF62EB-53C7-4696-8B40-DD21C7259B66}"/>
              </a:ext>
            </a:extLst>
          </p:cNvPr>
          <p:cNvSpPr/>
          <p:nvPr/>
        </p:nvSpPr>
        <p:spPr>
          <a:xfrm>
            <a:off x="2424036" y="1882433"/>
            <a:ext cx="2471814" cy="36933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6F37C61-FDB4-4DF5-BF89-AA71CDD30047}"/>
              </a:ext>
            </a:extLst>
          </p:cNvPr>
          <p:cNvSpPr/>
          <p:nvPr/>
        </p:nvSpPr>
        <p:spPr>
          <a:xfrm>
            <a:off x="1871587" y="4749158"/>
            <a:ext cx="1405013" cy="28141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5150391-5178-491C-971E-FF3EBE3C0ECD}"/>
              </a:ext>
            </a:extLst>
          </p:cNvPr>
          <p:cNvSpPr txBox="1"/>
          <p:nvPr/>
        </p:nvSpPr>
        <p:spPr>
          <a:xfrm>
            <a:off x="2186807" y="437596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C00000"/>
                </a:solidFill>
              </a:rPr>
              <a:t>4. OK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6388475-6E83-428B-9A63-C30E083C7352}"/>
              </a:ext>
            </a:extLst>
          </p:cNvPr>
          <p:cNvSpPr txBox="1"/>
          <p:nvPr/>
        </p:nvSpPr>
        <p:spPr>
          <a:xfrm>
            <a:off x="10653355" y="305956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C00000"/>
                </a:solidFill>
              </a:rPr>
              <a:t>5. </a:t>
            </a:r>
            <a:r>
              <a:rPr lang="ja-JP" altLang="en-US" dirty="0">
                <a:solidFill>
                  <a:srgbClr val="C00000"/>
                </a:solidFill>
              </a:rPr>
              <a:t>実行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11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1D25E02A-CFD8-41A7-95C8-98D34F10F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14" r="1599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92A87E-186B-42C9-89AA-BA5A5A0C18CB}"/>
              </a:ext>
            </a:extLst>
          </p:cNvPr>
          <p:cNvSpPr txBox="1"/>
          <p:nvPr/>
        </p:nvSpPr>
        <p:spPr>
          <a:xfrm>
            <a:off x="10177105" y="199276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C00000"/>
                </a:solidFill>
              </a:rPr>
              <a:t>右クリック</a:t>
            </a:r>
            <a:endParaRPr lang="en-US" altLang="ja-JP" dirty="0">
              <a:solidFill>
                <a:srgbClr val="C00000"/>
              </a:solidFill>
            </a:endParaRPr>
          </a:p>
          <a:p>
            <a:r>
              <a:rPr lang="ja-JP" altLang="en-US" dirty="0">
                <a:solidFill>
                  <a:srgbClr val="C00000"/>
                </a:solidFill>
              </a:rPr>
              <a:t>→</a:t>
            </a:r>
            <a:r>
              <a:rPr lang="en-US" altLang="ja-JP" dirty="0">
                <a:solidFill>
                  <a:srgbClr val="C00000"/>
                </a:solidFill>
              </a:rPr>
              <a:t>Statistics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A0F133-5D4B-4E11-82C1-E2E32157595E}"/>
              </a:ext>
            </a:extLst>
          </p:cNvPr>
          <p:cNvSpPr txBox="1"/>
          <p:nvPr/>
        </p:nvSpPr>
        <p:spPr>
          <a:xfrm>
            <a:off x="5881330" y="2564266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C00000"/>
                </a:solidFill>
              </a:rPr>
              <a:t>結果が出てきました</a:t>
            </a:r>
            <a:r>
              <a:rPr lang="en-US" altLang="ja-JP" dirty="0">
                <a:solidFill>
                  <a:srgbClr val="C00000"/>
                </a:solidFill>
              </a:rPr>
              <a:t>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670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D95DB33-A8E4-4569-9DE0-068DBF33A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Numeric</a:t>
            </a:r>
            <a:r>
              <a:rPr lang="ja-JP" altLang="en-US" dirty="0">
                <a:solidFill>
                  <a:schemeClr val="bg1"/>
                </a:solidFill>
              </a:rPr>
              <a:t> </a:t>
            </a:r>
            <a:r>
              <a:rPr lang="en-US" altLang="ja-JP" dirty="0">
                <a:solidFill>
                  <a:schemeClr val="bg1"/>
                </a:solidFill>
              </a:rPr>
              <a:t>scorer</a:t>
            </a:r>
            <a:r>
              <a:rPr lang="ja-JP" altLang="en-US" dirty="0">
                <a:solidFill>
                  <a:schemeClr val="bg1"/>
                </a:solidFill>
              </a:rPr>
              <a:t>を</a:t>
            </a:r>
            <a:br>
              <a:rPr lang="en-US" altLang="ja-JP" dirty="0">
                <a:solidFill>
                  <a:schemeClr val="bg1"/>
                </a:solidFill>
              </a:rPr>
            </a:br>
            <a:r>
              <a:rPr lang="ja-JP" altLang="en-US" dirty="0">
                <a:solidFill>
                  <a:schemeClr val="bg1"/>
                </a:solidFill>
              </a:rPr>
              <a:t>コピペし、</a:t>
            </a:r>
            <a:br>
              <a:rPr lang="en-US" altLang="ja-JP" dirty="0">
                <a:solidFill>
                  <a:schemeClr val="bg1"/>
                </a:solidFill>
              </a:rPr>
            </a:br>
            <a:r>
              <a:rPr lang="ja-JP" altLang="en-US" dirty="0">
                <a:solidFill>
                  <a:schemeClr val="bg1"/>
                </a:solidFill>
              </a:rPr>
              <a:t>検証データの結果も見る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B7D01051-8193-485A-A976-704CFDC3E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51" b="-2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6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0B7ED0D-BCC3-4D2A-B77C-F3BC55AA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全体図</a:t>
            </a:r>
            <a:endParaRPr lang="en-US" sz="4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CDFAF23-021B-4C91-8DAB-64360112A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1" r="3663"/>
          <a:stretch/>
        </p:blipFill>
        <p:spPr>
          <a:xfrm>
            <a:off x="1861081" y="1653910"/>
            <a:ext cx="7592291" cy="4303465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8877B-91B1-44F2-BE78-EDA09B0B8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03464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9C70F6-6A88-4041-995C-66F15DDF7CF0}"/>
              </a:ext>
            </a:extLst>
          </p:cNvPr>
          <p:cNvSpPr txBox="1"/>
          <p:nvPr/>
        </p:nvSpPr>
        <p:spPr>
          <a:xfrm>
            <a:off x="1216966" y="4834758"/>
            <a:ext cx="2446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C00000"/>
                </a:solidFill>
              </a:rPr>
              <a:t>ダブルクリックすると、</a:t>
            </a:r>
            <a:endParaRPr lang="en-US" altLang="ja-JP" dirty="0">
              <a:solidFill>
                <a:srgbClr val="C00000"/>
              </a:solidFill>
            </a:endParaRPr>
          </a:p>
          <a:p>
            <a:r>
              <a:rPr lang="ja-JP" altLang="en-US" dirty="0">
                <a:solidFill>
                  <a:srgbClr val="C00000"/>
                </a:solidFill>
              </a:rPr>
              <a:t>名前を変更出来ます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586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AA330B7D-736A-4AA6-A3F9-B53B52648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79" t="1" r="2" b="1"/>
          <a:stretch/>
        </p:blipFill>
        <p:spPr>
          <a:xfrm>
            <a:off x="-177800" y="1282"/>
            <a:ext cx="12369800" cy="6856718"/>
          </a:xfrm>
          <a:prstGeom prst="rect">
            <a:avLst/>
          </a:prstGeom>
        </p:spPr>
      </p:pic>
      <p:sp>
        <p:nvSpPr>
          <p:cNvPr id="6" name="タイトル 1">
            <a:extLst>
              <a:ext uri="{FF2B5EF4-FFF2-40B4-BE49-F238E27FC236}">
                <a16:creationId xmlns:a16="http://schemas.microsoft.com/office/drawing/2014/main" id="{E935BCF4-D907-4306-84FE-A0E81EC39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名前を付けると</a:t>
            </a:r>
            <a:br>
              <a:rPr lang="en-US" altLang="ja-JP" sz="4000" dirty="0"/>
            </a:br>
            <a:r>
              <a:rPr lang="ja-JP" altLang="en-US" sz="4000" dirty="0"/>
              <a:t>見通しが良くなります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86445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AA8769-668C-4D0A-885A-2D1A1D13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54C04B-6262-4633-8CDF-24AF55E53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B70A837-5FDC-437C-B5EA-74ACD8593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385762"/>
            <a:ext cx="10029825" cy="6086475"/>
          </a:xfrm>
          <a:prstGeom prst="rect">
            <a:avLst/>
          </a:prstGeom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44B248C1-CF60-4084-9EFD-5BF4A745EC67}"/>
              </a:ext>
            </a:extLst>
          </p:cNvPr>
          <p:cNvSpPr txBox="1">
            <a:spLocks/>
          </p:cNvSpPr>
          <p:nvPr/>
        </p:nvSpPr>
        <p:spPr>
          <a:xfrm>
            <a:off x="1081087" y="4908816"/>
            <a:ext cx="10515600" cy="1288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/>
              <a:t>何も無い場所を右クリック</a:t>
            </a:r>
            <a:endParaRPr lang="en-US" altLang="ja-JP" sz="4000" dirty="0"/>
          </a:p>
          <a:p>
            <a:r>
              <a:rPr lang="ja-JP" altLang="en-US" sz="4000" dirty="0"/>
              <a:t>→</a:t>
            </a:r>
            <a:r>
              <a:rPr lang="en-US" altLang="ja-JP" sz="4000" dirty="0"/>
              <a:t>New </a:t>
            </a:r>
            <a:r>
              <a:rPr lang="en-US" altLang="ja-JP" sz="4000" dirty="0" err="1"/>
              <a:t>Wokflow</a:t>
            </a:r>
            <a:r>
              <a:rPr lang="en-US" altLang="ja-JP" sz="4000" dirty="0"/>
              <a:t> </a:t>
            </a:r>
            <a:r>
              <a:rPr lang="en-US" altLang="ja-JP" sz="4000" dirty="0" err="1"/>
              <a:t>annoation</a:t>
            </a:r>
            <a:r>
              <a:rPr lang="ja-JP" altLang="en-US" sz="4000" dirty="0"/>
              <a:t>で</a:t>
            </a:r>
            <a:endParaRPr lang="en-US" altLang="ja-JP" sz="4000" dirty="0"/>
          </a:p>
          <a:p>
            <a:r>
              <a:rPr lang="ja-JP" altLang="en-US" sz="4000" dirty="0"/>
              <a:t>メモスペースも作れます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4409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A75E63-419A-414F-9EF9-488A689E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ja-JP" altLang="en-US" sz="4800"/>
              <a:t>今回扱う内容</a:t>
            </a:r>
            <a:endParaRPr lang="en-US" sz="4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36D82327-FB52-41ED-818F-EC51C8CFF8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120768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5821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3D3A58E-8266-49E8-892A-9BF14235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2"/>
            <a:ext cx="10515600" cy="2659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ja-JP" alt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正規化</a:t>
            </a:r>
            <a:endParaRPr lang="en-US" sz="8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8260ACA-7B50-4B0D-8F7D-2DB06B4D7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368800"/>
            <a:ext cx="10515600" cy="139065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ja-JP" alt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いわゆる標準得点 </a:t>
            </a:r>
            <a:r>
              <a:rPr lang="en-US" altLang="ja-JP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(z-score)</a:t>
            </a:r>
            <a:r>
              <a:rPr lang="ja-JP" alt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を計算します</a:t>
            </a:r>
            <a:endParaRPr lang="en-US" altLang="ja-JP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ja-JP" alt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操作の理由は他所で調べて下さい</a:t>
            </a:r>
            <a:endParaRPr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779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26B85-D58A-48FB-ABB8-881A5F8CC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D8E1A5E-05A1-4171-8111-0C133B80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419725"/>
            <a:ext cx="10271760" cy="93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Normalizer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の設置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20B579A7-44A3-4863-B4F6-E1E3D667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4E31999B-4EE1-4B02-9F7E-3CE0295D3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17663"/>
          <a:stretch/>
        </p:blipFill>
        <p:spPr>
          <a:xfrm>
            <a:off x="1281684" y="1309878"/>
            <a:ext cx="9628632" cy="3666744"/>
          </a:xfrm>
          <a:prstGeom prst="rect">
            <a:avLst/>
          </a:prstGeom>
          <a:effectLst/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87704D9E-12DE-43F3-A062-D0C8A970C46C}"/>
              </a:ext>
            </a:extLst>
          </p:cNvPr>
          <p:cNvSpPr/>
          <p:nvPr/>
        </p:nvSpPr>
        <p:spPr>
          <a:xfrm>
            <a:off x="2075180" y="3697654"/>
            <a:ext cx="1405013" cy="28141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769BCE5-34D3-481A-BE6A-FD65445B7990}"/>
              </a:ext>
            </a:extLst>
          </p:cNvPr>
          <p:cNvSpPr/>
          <p:nvPr/>
        </p:nvSpPr>
        <p:spPr>
          <a:xfrm>
            <a:off x="1630287" y="4699635"/>
            <a:ext cx="1405013" cy="28141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A0FE9A7-3B66-4CA8-BA73-36A1BD858DB6}"/>
              </a:ext>
            </a:extLst>
          </p:cNvPr>
          <p:cNvSpPr/>
          <p:nvPr/>
        </p:nvSpPr>
        <p:spPr>
          <a:xfrm>
            <a:off x="3035300" y="3900275"/>
            <a:ext cx="3644900" cy="1078562"/>
          </a:xfrm>
          <a:custGeom>
            <a:avLst/>
            <a:gdLst>
              <a:gd name="connsiteX0" fmla="*/ 0 w 6000206"/>
              <a:gd name="connsiteY0" fmla="*/ 1872342 h 1985554"/>
              <a:gd name="connsiteX1" fmla="*/ 60960 w 6000206"/>
              <a:gd name="connsiteY1" fmla="*/ 1915885 h 1985554"/>
              <a:gd name="connsiteX2" fmla="*/ 226423 w 6000206"/>
              <a:gd name="connsiteY2" fmla="*/ 1950720 h 1985554"/>
              <a:gd name="connsiteX3" fmla="*/ 452846 w 6000206"/>
              <a:gd name="connsiteY3" fmla="*/ 1976845 h 1985554"/>
              <a:gd name="connsiteX4" fmla="*/ 600892 w 6000206"/>
              <a:gd name="connsiteY4" fmla="*/ 1985554 h 1985554"/>
              <a:gd name="connsiteX5" fmla="*/ 1088572 w 6000206"/>
              <a:gd name="connsiteY5" fmla="*/ 1959428 h 1985554"/>
              <a:gd name="connsiteX6" fmla="*/ 2368732 w 6000206"/>
              <a:gd name="connsiteY6" fmla="*/ 1785257 h 1985554"/>
              <a:gd name="connsiteX7" fmla="*/ 2987040 w 6000206"/>
              <a:gd name="connsiteY7" fmla="*/ 1689462 h 1985554"/>
              <a:gd name="connsiteX8" fmla="*/ 3239589 w 6000206"/>
              <a:gd name="connsiteY8" fmla="*/ 1637211 h 1985554"/>
              <a:gd name="connsiteX9" fmla="*/ 3335383 w 6000206"/>
              <a:gd name="connsiteY9" fmla="*/ 1619794 h 1985554"/>
              <a:gd name="connsiteX10" fmla="*/ 4049486 w 6000206"/>
              <a:gd name="connsiteY10" fmla="*/ 1454331 h 1985554"/>
              <a:gd name="connsiteX11" fmla="*/ 4206240 w 6000206"/>
              <a:gd name="connsiteY11" fmla="*/ 1410788 h 1985554"/>
              <a:gd name="connsiteX12" fmla="*/ 4754880 w 6000206"/>
              <a:gd name="connsiteY12" fmla="*/ 1271451 h 1985554"/>
              <a:gd name="connsiteX13" fmla="*/ 5077097 w 6000206"/>
              <a:gd name="connsiteY13" fmla="*/ 1184365 h 1985554"/>
              <a:gd name="connsiteX14" fmla="*/ 5164183 w 6000206"/>
              <a:gd name="connsiteY14" fmla="*/ 1166948 h 1985554"/>
              <a:gd name="connsiteX15" fmla="*/ 5233852 w 6000206"/>
              <a:gd name="connsiteY15" fmla="*/ 1140822 h 1985554"/>
              <a:gd name="connsiteX16" fmla="*/ 5582194 w 6000206"/>
              <a:gd name="connsiteY16" fmla="*/ 1053737 h 1985554"/>
              <a:gd name="connsiteX17" fmla="*/ 5721532 w 6000206"/>
              <a:gd name="connsiteY17" fmla="*/ 1027611 h 1985554"/>
              <a:gd name="connsiteX18" fmla="*/ 5834743 w 6000206"/>
              <a:gd name="connsiteY18" fmla="*/ 992777 h 1985554"/>
              <a:gd name="connsiteX19" fmla="*/ 5852160 w 6000206"/>
              <a:gd name="connsiteY19" fmla="*/ 966651 h 1985554"/>
              <a:gd name="connsiteX20" fmla="*/ 5869577 w 6000206"/>
              <a:gd name="connsiteY20" fmla="*/ 905691 h 1985554"/>
              <a:gd name="connsiteX21" fmla="*/ 5878286 w 6000206"/>
              <a:gd name="connsiteY21" fmla="*/ 879565 h 1985554"/>
              <a:gd name="connsiteX22" fmla="*/ 5886994 w 6000206"/>
              <a:gd name="connsiteY22" fmla="*/ 844731 h 1985554"/>
              <a:gd name="connsiteX23" fmla="*/ 5904412 w 6000206"/>
              <a:gd name="connsiteY23" fmla="*/ 792480 h 1985554"/>
              <a:gd name="connsiteX24" fmla="*/ 5913120 w 6000206"/>
              <a:gd name="connsiteY24" fmla="*/ 766354 h 1985554"/>
              <a:gd name="connsiteX25" fmla="*/ 5921829 w 6000206"/>
              <a:gd name="connsiteY25" fmla="*/ 740228 h 1985554"/>
              <a:gd name="connsiteX26" fmla="*/ 5939246 w 6000206"/>
              <a:gd name="connsiteY26" fmla="*/ 609600 h 1985554"/>
              <a:gd name="connsiteX27" fmla="*/ 5947954 w 6000206"/>
              <a:gd name="connsiteY27" fmla="*/ 539931 h 1985554"/>
              <a:gd name="connsiteX28" fmla="*/ 5956663 w 6000206"/>
              <a:gd name="connsiteY28" fmla="*/ 87085 h 1985554"/>
              <a:gd name="connsiteX29" fmla="*/ 5974080 w 6000206"/>
              <a:gd name="connsiteY29" fmla="*/ 34834 h 1985554"/>
              <a:gd name="connsiteX30" fmla="*/ 6000206 w 6000206"/>
              <a:gd name="connsiteY30" fmla="*/ 0 h 198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00206" h="1985554">
                <a:moveTo>
                  <a:pt x="0" y="1872342"/>
                </a:moveTo>
                <a:cubicBezTo>
                  <a:pt x="20320" y="1886856"/>
                  <a:pt x="37362" y="1907717"/>
                  <a:pt x="60960" y="1915885"/>
                </a:cubicBezTo>
                <a:cubicBezTo>
                  <a:pt x="114223" y="1934322"/>
                  <a:pt x="171154" y="1939666"/>
                  <a:pt x="226423" y="1950720"/>
                </a:cubicBezTo>
                <a:cubicBezTo>
                  <a:pt x="296209" y="1964677"/>
                  <a:pt x="393342" y="1972020"/>
                  <a:pt x="452846" y="1976845"/>
                </a:cubicBezTo>
                <a:cubicBezTo>
                  <a:pt x="502118" y="1980840"/>
                  <a:pt x="551543" y="1982651"/>
                  <a:pt x="600892" y="1985554"/>
                </a:cubicBezTo>
                <a:cubicBezTo>
                  <a:pt x="763452" y="1976845"/>
                  <a:pt x="926458" y="1974278"/>
                  <a:pt x="1088572" y="1959428"/>
                </a:cubicBezTo>
                <a:cubicBezTo>
                  <a:pt x="1724959" y="1901133"/>
                  <a:pt x="1743523" y="1870514"/>
                  <a:pt x="2368732" y="1785257"/>
                </a:cubicBezTo>
                <a:cubicBezTo>
                  <a:pt x="2620636" y="1750906"/>
                  <a:pt x="2681153" y="1744365"/>
                  <a:pt x="2987040" y="1689462"/>
                </a:cubicBezTo>
                <a:cubicBezTo>
                  <a:pt x="3071654" y="1674275"/>
                  <a:pt x="3155293" y="1654070"/>
                  <a:pt x="3239589" y="1637211"/>
                </a:cubicBezTo>
                <a:cubicBezTo>
                  <a:pt x="3271414" y="1630846"/>
                  <a:pt x="3303725" y="1626943"/>
                  <a:pt x="3335383" y="1619794"/>
                </a:cubicBezTo>
                <a:lnTo>
                  <a:pt x="4049486" y="1454331"/>
                </a:lnTo>
                <a:cubicBezTo>
                  <a:pt x="4102218" y="1441675"/>
                  <a:pt x="4153746" y="1424398"/>
                  <a:pt x="4206240" y="1410788"/>
                </a:cubicBezTo>
                <a:lnTo>
                  <a:pt x="4754880" y="1271451"/>
                </a:lnTo>
                <a:cubicBezTo>
                  <a:pt x="4862559" y="1243454"/>
                  <a:pt x="4967998" y="1206185"/>
                  <a:pt x="5077097" y="1184365"/>
                </a:cubicBezTo>
                <a:cubicBezTo>
                  <a:pt x="5106126" y="1178559"/>
                  <a:pt x="5135659" y="1174871"/>
                  <a:pt x="5164183" y="1166948"/>
                </a:cubicBezTo>
                <a:cubicBezTo>
                  <a:pt x="5188080" y="1160310"/>
                  <a:pt x="5209912" y="1147306"/>
                  <a:pt x="5233852" y="1140822"/>
                </a:cubicBezTo>
                <a:cubicBezTo>
                  <a:pt x="5349378" y="1109534"/>
                  <a:pt x="5465607" y="1080802"/>
                  <a:pt x="5582194" y="1053737"/>
                </a:cubicBezTo>
                <a:cubicBezTo>
                  <a:pt x="5628225" y="1043051"/>
                  <a:pt x="5676702" y="1042555"/>
                  <a:pt x="5721532" y="1027611"/>
                </a:cubicBezTo>
                <a:cubicBezTo>
                  <a:pt x="5811263" y="997700"/>
                  <a:pt x="5773192" y="1008164"/>
                  <a:pt x="5834743" y="992777"/>
                </a:cubicBezTo>
                <a:cubicBezTo>
                  <a:pt x="5840549" y="984068"/>
                  <a:pt x="5847479" y="976012"/>
                  <a:pt x="5852160" y="966651"/>
                </a:cubicBezTo>
                <a:cubicBezTo>
                  <a:pt x="5859122" y="952726"/>
                  <a:pt x="5865855" y="918719"/>
                  <a:pt x="5869577" y="905691"/>
                </a:cubicBezTo>
                <a:cubicBezTo>
                  <a:pt x="5872099" y="896864"/>
                  <a:pt x="5875764" y="888392"/>
                  <a:pt x="5878286" y="879565"/>
                </a:cubicBezTo>
                <a:cubicBezTo>
                  <a:pt x="5881574" y="868057"/>
                  <a:pt x="5883555" y="856195"/>
                  <a:pt x="5886994" y="844731"/>
                </a:cubicBezTo>
                <a:cubicBezTo>
                  <a:pt x="5892270" y="827146"/>
                  <a:pt x="5898606" y="809897"/>
                  <a:pt x="5904412" y="792480"/>
                </a:cubicBezTo>
                <a:lnTo>
                  <a:pt x="5913120" y="766354"/>
                </a:lnTo>
                <a:lnTo>
                  <a:pt x="5921829" y="740228"/>
                </a:lnTo>
                <a:cubicBezTo>
                  <a:pt x="5946788" y="540545"/>
                  <a:pt x="5915207" y="789896"/>
                  <a:pt x="5939246" y="609600"/>
                </a:cubicBezTo>
                <a:cubicBezTo>
                  <a:pt x="5942339" y="586402"/>
                  <a:pt x="5945051" y="563154"/>
                  <a:pt x="5947954" y="539931"/>
                </a:cubicBezTo>
                <a:cubicBezTo>
                  <a:pt x="5950857" y="388982"/>
                  <a:pt x="5948864" y="237860"/>
                  <a:pt x="5956663" y="87085"/>
                </a:cubicBezTo>
                <a:cubicBezTo>
                  <a:pt x="5957611" y="68750"/>
                  <a:pt x="5963064" y="49521"/>
                  <a:pt x="5974080" y="34834"/>
                </a:cubicBezTo>
                <a:lnTo>
                  <a:pt x="6000206" y="0"/>
                </a:ln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16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4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69207E6-E5E3-43A3-8BAB-82C1B9F2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z="3600">
                <a:solidFill>
                  <a:srgbClr val="FFFFFF"/>
                </a:solidFill>
              </a:rPr>
              <a:t>ノードのつなぎ替え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コンテンツ プレースホルダー 3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00BEB7C0-4AAB-43F0-AE2A-F8B95DAAC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81" r="12969" b="3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67596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56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E11EA2B-5990-47D8-93DB-094E82DD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Normalizer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ja-JP" altLang="en-US" sz="3600" dirty="0">
                <a:solidFill>
                  <a:srgbClr val="FFFFFF"/>
                </a:solidFill>
              </a:rPr>
              <a:t>設定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C54040B-A1EE-4EDF-9C55-18F497EE8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770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1FD8ED19-7002-4E48-8312-9CA72436AE94}"/>
              </a:ext>
            </a:extLst>
          </p:cNvPr>
          <p:cNvSpPr/>
          <p:nvPr/>
        </p:nvSpPr>
        <p:spPr>
          <a:xfrm>
            <a:off x="4906887" y="2451735"/>
            <a:ext cx="1405013" cy="28141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7AA8D237-4E57-4DF7-AC14-63E6EDAC4F23}"/>
              </a:ext>
            </a:extLst>
          </p:cNvPr>
          <p:cNvSpPr/>
          <p:nvPr/>
        </p:nvSpPr>
        <p:spPr>
          <a:xfrm>
            <a:off x="1134987" y="2415631"/>
            <a:ext cx="1405013" cy="28141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57E6A80-5719-4A43-BCAC-1167F0A27B86}"/>
              </a:ext>
            </a:extLst>
          </p:cNvPr>
          <p:cNvSpPr/>
          <p:nvPr/>
        </p:nvSpPr>
        <p:spPr>
          <a:xfrm>
            <a:off x="4191905" y="3141521"/>
            <a:ext cx="731913" cy="41036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2F401C7-9495-40C8-B378-C72C9F002B28}"/>
              </a:ext>
            </a:extLst>
          </p:cNvPr>
          <p:cNvSpPr/>
          <p:nvPr/>
        </p:nvSpPr>
        <p:spPr>
          <a:xfrm>
            <a:off x="1134987" y="4983021"/>
            <a:ext cx="337533" cy="28141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62C99D-3518-46C0-B8F2-8CC7EE7969D9}"/>
              </a:ext>
            </a:extLst>
          </p:cNvPr>
          <p:cNvSpPr txBox="1"/>
          <p:nvPr/>
        </p:nvSpPr>
        <p:spPr>
          <a:xfrm>
            <a:off x="5247345" y="2921614"/>
            <a:ext cx="2129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</a:t>
            </a:r>
            <a:r>
              <a:rPr lang="ja-JP" altLang="en-US" dirty="0"/>
              <a:t>したい</a:t>
            </a:r>
            <a:endParaRPr lang="en-US" altLang="ja-JP" dirty="0"/>
          </a:p>
          <a:p>
            <a:r>
              <a:rPr lang="ja-JP" altLang="en-US" dirty="0"/>
              <a:t>パラメータはこっち</a:t>
            </a:r>
            <a:endParaRPr 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0B30FDA-9275-4C4F-9AA8-CDA9D1A2E126}"/>
              </a:ext>
            </a:extLst>
          </p:cNvPr>
          <p:cNvSpPr txBox="1"/>
          <p:nvPr/>
        </p:nvSpPr>
        <p:spPr>
          <a:xfrm>
            <a:off x="1677715" y="2782669"/>
            <a:ext cx="2297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</a:t>
            </a:r>
            <a:r>
              <a:rPr lang="ja-JP" altLang="en-US" dirty="0"/>
              <a:t>したくない</a:t>
            </a:r>
            <a:endParaRPr lang="en-US" altLang="ja-JP" dirty="0"/>
          </a:p>
          <a:p>
            <a:r>
              <a:rPr lang="ja-JP" altLang="en-US" dirty="0"/>
              <a:t>パラメータはこっち</a:t>
            </a:r>
            <a:endParaRPr 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C6A33B4-C531-45C3-93E3-F5C3C2C6C432}"/>
              </a:ext>
            </a:extLst>
          </p:cNvPr>
          <p:cNvSpPr txBox="1"/>
          <p:nvPr/>
        </p:nvSpPr>
        <p:spPr>
          <a:xfrm>
            <a:off x="3493306" y="5010327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</a:t>
            </a:r>
            <a:r>
              <a:rPr lang="ja-JP" altLang="en-US" dirty="0"/>
              <a:t>の方法を選べます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04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A9F7B57-DA4C-4BE1-BD93-22E83A87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Normalizer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ja-JP" altLang="en-US" sz="3600" dirty="0">
                <a:solidFill>
                  <a:srgbClr val="FFFFFF"/>
                </a:solidFill>
              </a:rPr>
              <a:t>右クリック</a:t>
            </a:r>
            <a:br>
              <a:rPr lang="en-US" altLang="ja-JP" sz="3600" dirty="0">
                <a:solidFill>
                  <a:srgbClr val="FFFFFF"/>
                </a:solidFill>
              </a:rPr>
            </a:br>
            <a:r>
              <a:rPr lang="ja-JP" altLang="en-US" sz="3600" dirty="0">
                <a:solidFill>
                  <a:srgbClr val="FFFFFF"/>
                </a:solidFill>
              </a:rPr>
              <a:t>→</a:t>
            </a:r>
            <a:br>
              <a:rPr lang="en-US" altLang="ja-JP" sz="3600" dirty="0">
                <a:solidFill>
                  <a:srgbClr val="FFFFFF"/>
                </a:solidFill>
              </a:rPr>
            </a:br>
            <a:r>
              <a:rPr lang="en-US" altLang="ja-JP" sz="3600" dirty="0">
                <a:solidFill>
                  <a:srgbClr val="FFFFFF"/>
                </a:solidFill>
              </a:rPr>
              <a:t>Normalized</a:t>
            </a:r>
            <a:br>
              <a:rPr lang="en-US" altLang="ja-JP" sz="3600" dirty="0">
                <a:solidFill>
                  <a:srgbClr val="FFFFFF"/>
                </a:solidFill>
              </a:rPr>
            </a:br>
            <a:r>
              <a:rPr lang="en-US" altLang="ja-JP" sz="3600" dirty="0">
                <a:solidFill>
                  <a:srgbClr val="FFFFFF"/>
                </a:solidFill>
              </a:rPr>
              <a:t>table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012D1140-D5D1-4E11-BB85-33C898C6B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868" b="23681"/>
          <a:stretch/>
        </p:blipFill>
        <p:spPr>
          <a:xfrm>
            <a:off x="1014351" y="484632"/>
            <a:ext cx="6796149" cy="5612329"/>
          </a:xfrm>
          <a:prstGeom prst="rect">
            <a:avLst/>
          </a:prstGeom>
          <a:effectLst/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42FC0253-5FE7-448B-B1E8-CDB288E96763}"/>
              </a:ext>
            </a:extLst>
          </p:cNvPr>
          <p:cNvSpPr/>
          <p:nvPr/>
        </p:nvSpPr>
        <p:spPr>
          <a:xfrm>
            <a:off x="5695951" y="444040"/>
            <a:ext cx="2266950" cy="592932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C81AD7A-B282-4B3A-898A-C4C0A61891CB}"/>
              </a:ext>
            </a:extLst>
          </p:cNvPr>
          <p:cNvSpPr txBox="1"/>
          <p:nvPr/>
        </p:nvSpPr>
        <p:spPr>
          <a:xfrm>
            <a:off x="6611993" y="2465754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C00000"/>
                </a:solidFill>
              </a:rPr>
              <a:t>正規化</a:t>
            </a:r>
            <a:endParaRPr lang="en-US" altLang="ja-JP" dirty="0">
              <a:solidFill>
                <a:srgbClr val="C00000"/>
              </a:solidFill>
            </a:endParaRPr>
          </a:p>
          <a:p>
            <a:r>
              <a:rPr lang="ja-JP" altLang="en-US" dirty="0">
                <a:solidFill>
                  <a:srgbClr val="C00000"/>
                </a:solidFill>
              </a:rPr>
              <a:t>されました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24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3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2538401-75AC-4B8E-BDCB-ECB7AE3D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z="3600" dirty="0">
                <a:solidFill>
                  <a:srgbClr val="FFFFFF"/>
                </a:solidFill>
              </a:rPr>
              <a:t>全て実行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BE4A6339-D8E4-467E-B362-683276A0F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27" b="-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F5554CC-7B4C-42B1-9802-FA61FA8C423C}"/>
              </a:ext>
            </a:extLst>
          </p:cNvPr>
          <p:cNvSpPr/>
          <p:nvPr/>
        </p:nvSpPr>
        <p:spPr>
          <a:xfrm>
            <a:off x="505125" y="5413248"/>
            <a:ext cx="37641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C00000"/>
                </a:solidFill>
              </a:rPr>
              <a:t>Random forest</a:t>
            </a:r>
            <a:r>
              <a:rPr lang="ja-JP" altLang="en-US" dirty="0">
                <a:solidFill>
                  <a:srgbClr val="C00000"/>
                </a:solidFill>
              </a:rPr>
              <a:t>は正規化不要なので</a:t>
            </a:r>
            <a:endParaRPr lang="en-US" altLang="ja-JP" dirty="0">
              <a:solidFill>
                <a:srgbClr val="C00000"/>
              </a:solidFill>
            </a:endParaRPr>
          </a:p>
          <a:p>
            <a:r>
              <a:rPr lang="ja-JP" altLang="en-US" dirty="0">
                <a:solidFill>
                  <a:srgbClr val="C00000"/>
                </a:solidFill>
              </a:rPr>
              <a:t>基本的に予測性能は変わりません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234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BIZ UDPゴシック"/>
              <a:cs typeface="+mn-cs"/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3D3A58E-8266-49E8-892A-9BF14235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2"/>
            <a:ext cx="10515600" cy="2659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ja-JP" alt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各種モデルの利用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8260ACA-7B50-4B0D-8F7D-2DB06B4D7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368800"/>
            <a:ext cx="10515600" cy="139065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ja-JP" alt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実は</a:t>
            </a:r>
            <a:r>
              <a:rPr lang="en-US" altLang="ja-JP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KNIME</a:t>
            </a:r>
            <a:r>
              <a:rPr lang="ja-JP" alt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の対応</a:t>
            </a:r>
            <a:r>
              <a:rPr lang="ja-JP" alt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モデルは標準では</a:t>
            </a:r>
            <a:endParaRPr lang="en-US" altLang="ja-JP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ja-JP" alt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あまり多くありません</a:t>
            </a:r>
            <a:endParaRPr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502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54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6AEE344-4D83-4D74-B42A-93C62B95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z="3600" dirty="0">
                <a:solidFill>
                  <a:srgbClr val="FFFFFF"/>
                </a:solidFill>
              </a:rPr>
              <a:t>利用可能な</a:t>
            </a:r>
            <a:br>
              <a:rPr lang="en-US" altLang="ja-JP" sz="3600" dirty="0">
                <a:solidFill>
                  <a:srgbClr val="FFFFFF"/>
                </a:solidFill>
              </a:rPr>
            </a:br>
            <a:r>
              <a:rPr lang="ja-JP" altLang="en-US" sz="3600" dirty="0">
                <a:solidFill>
                  <a:srgbClr val="FFFFFF"/>
                </a:solidFill>
              </a:rPr>
              <a:t>回帰モデル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951D4EA6-DEB2-4DC2-BAF3-C87CB85BC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78" r="-3" b="-291"/>
          <a:stretch/>
        </p:blipFill>
        <p:spPr>
          <a:xfrm>
            <a:off x="1822973" y="437388"/>
            <a:ext cx="5249699" cy="5818632"/>
          </a:xfrm>
          <a:prstGeom prst="rect">
            <a:avLst/>
          </a:prstGeom>
          <a:effectLst/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4F010DF3-EB9B-4927-B7CD-5E05B8DF74DD}"/>
              </a:ext>
            </a:extLst>
          </p:cNvPr>
          <p:cNvSpPr/>
          <p:nvPr/>
        </p:nvSpPr>
        <p:spPr>
          <a:xfrm>
            <a:off x="4121151" y="481012"/>
            <a:ext cx="2266950" cy="29368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2AA3036-AE95-4898-9777-CED32F5D5C72}"/>
              </a:ext>
            </a:extLst>
          </p:cNvPr>
          <p:cNvSpPr/>
          <p:nvPr/>
        </p:nvSpPr>
        <p:spPr>
          <a:xfrm>
            <a:off x="2762250" y="1382712"/>
            <a:ext cx="2940049" cy="5349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B6E36379-6247-4520-88EB-E3F2F124C1BF}"/>
              </a:ext>
            </a:extLst>
          </p:cNvPr>
          <p:cNvSpPr/>
          <p:nvPr/>
        </p:nvSpPr>
        <p:spPr>
          <a:xfrm>
            <a:off x="3155951" y="2828480"/>
            <a:ext cx="3232150" cy="5349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83E7FB76-580F-4D69-904F-7F3A02530421}"/>
              </a:ext>
            </a:extLst>
          </p:cNvPr>
          <p:cNvSpPr/>
          <p:nvPr/>
        </p:nvSpPr>
        <p:spPr>
          <a:xfrm>
            <a:off x="2999296" y="3808444"/>
            <a:ext cx="3232150" cy="5349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B6C5AF07-CB98-4BF3-8B65-6B49094D4157}"/>
              </a:ext>
            </a:extLst>
          </p:cNvPr>
          <p:cNvSpPr/>
          <p:nvPr/>
        </p:nvSpPr>
        <p:spPr>
          <a:xfrm>
            <a:off x="2460010" y="4940301"/>
            <a:ext cx="3232150" cy="58140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3F986697-D091-4240-9EA0-42E4B7652BCD}"/>
              </a:ext>
            </a:extLst>
          </p:cNvPr>
          <p:cNvSpPr/>
          <p:nvPr/>
        </p:nvSpPr>
        <p:spPr>
          <a:xfrm>
            <a:off x="2256810" y="5578856"/>
            <a:ext cx="3232150" cy="7207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6D7A5D-2296-445E-A8D6-F0A23ACD6C62}"/>
              </a:ext>
            </a:extLst>
          </p:cNvPr>
          <p:cNvSpPr/>
          <p:nvPr/>
        </p:nvSpPr>
        <p:spPr>
          <a:xfrm>
            <a:off x="5507689" y="5307258"/>
            <a:ext cx="32351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下の二つは、</a:t>
            </a:r>
            <a:endParaRPr lang="en-US" altLang="ja-JP" dirty="0"/>
          </a:p>
          <a:p>
            <a:r>
              <a:rPr lang="ja-JP" altLang="en-US" dirty="0"/>
              <a:t>訳あって</a:t>
            </a:r>
            <a:endParaRPr lang="en-US" altLang="ja-JP" dirty="0"/>
          </a:p>
          <a:p>
            <a:r>
              <a:rPr lang="ja-JP" altLang="en-US" dirty="0"/>
              <a:t>今回は使えません</a:t>
            </a:r>
            <a:r>
              <a:rPr lang="en-US" altLang="ja-JP" dirty="0"/>
              <a:t>(Fingerprint)</a:t>
            </a:r>
          </a:p>
        </p:txBody>
      </p:sp>
    </p:spTree>
    <p:extLst>
      <p:ext uri="{BB962C8B-B14F-4D97-AF65-F5344CB8AC3E}">
        <p14:creationId xmlns:p14="http://schemas.microsoft.com/office/powerpoint/2010/main" val="3536466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3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F4CA04-992B-4DEE-B71F-34B5264A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Gradient boosting</a:t>
            </a:r>
            <a:r>
              <a:rPr lang="ja-JP" altLang="en-US" sz="3600" dirty="0">
                <a:solidFill>
                  <a:srgbClr val="FFFFFF"/>
                </a:solidFill>
              </a:rPr>
              <a:t>を追加してみた例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C085C9C4-0700-4101-A5E9-240F30B24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06"/>
          <a:stretch/>
        </p:blipFill>
        <p:spPr>
          <a:xfrm>
            <a:off x="976251" y="942537"/>
            <a:ext cx="7163222" cy="50296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05825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4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BE1618C-5A54-48E4-8A84-593C7EDDE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Gradient boosting</a:t>
            </a:r>
            <a:r>
              <a:rPr lang="ja-JP" altLang="en-US" sz="3600" dirty="0">
                <a:solidFill>
                  <a:srgbClr val="FFFFFF"/>
                </a:solidFill>
              </a:rPr>
              <a:t>の</a:t>
            </a:r>
            <a:r>
              <a:rPr lang="en-US" altLang="ja-JP" sz="3600" dirty="0">
                <a:solidFill>
                  <a:srgbClr val="FFFFFF"/>
                </a:solidFill>
              </a:rPr>
              <a:t>Advanced options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19A7E36E-6353-4A26-AED4-B3B8CCD0B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336" b="9667"/>
          <a:stretch/>
        </p:blipFill>
        <p:spPr>
          <a:xfrm>
            <a:off x="842901" y="457906"/>
            <a:ext cx="7163222" cy="5915462"/>
          </a:xfrm>
          <a:prstGeom prst="rect">
            <a:avLst/>
          </a:prstGeom>
          <a:effectLst/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06CDAD2A-5AEB-42E1-919C-C1AE6A573767}"/>
              </a:ext>
            </a:extLst>
          </p:cNvPr>
          <p:cNvSpPr/>
          <p:nvPr/>
        </p:nvSpPr>
        <p:spPr>
          <a:xfrm>
            <a:off x="1325712" y="327978"/>
            <a:ext cx="1246038" cy="58140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3AB571E-B525-42C6-AFA9-ED68FBE71DC0}"/>
              </a:ext>
            </a:extLst>
          </p:cNvPr>
          <p:cNvSpPr/>
          <p:nvPr/>
        </p:nvSpPr>
        <p:spPr>
          <a:xfrm>
            <a:off x="3793189" y="1021008"/>
            <a:ext cx="30267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いわゆるハイパーパラメータ</a:t>
            </a:r>
            <a:endParaRPr lang="en-US" altLang="ja-JP" dirty="0"/>
          </a:p>
          <a:p>
            <a:r>
              <a:rPr lang="ja-JP" altLang="en-US" dirty="0"/>
              <a:t>色々いじると</a:t>
            </a:r>
            <a:endParaRPr lang="en-US" altLang="ja-JP" dirty="0"/>
          </a:p>
          <a:p>
            <a:r>
              <a:rPr lang="ja-JP" altLang="en-US" dirty="0"/>
              <a:t>性能が上がるかも</a:t>
            </a:r>
            <a:r>
              <a:rPr lang="en-US" altLang="ja-JP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6500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B8FAFC-8A45-4451-8741-B09C4542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訓練・検証データセットの作成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09166F-0516-4058-8EC2-455267DB1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ja-JP" altLang="en-US" sz="2400" dirty="0"/>
              <a:t>何故分けるのか</a:t>
            </a:r>
            <a:r>
              <a:rPr lang="en-US" altLang="ja-JP" sz="2400" dirty="0"/>
              <a:t>?</a:t>
            </a:r>
          </a:p>
          <a:p>
            <a:pPr lvl="1"/>
            <a:r>
              <a:rPr lang="en-US" dirty="0"/>
              <a:t>Google</a:t>
            </a:r>
            <a:r>
              <a:rPr lang="ja-JP" altLang="en-US" dirty="0"/>
              <a:t>や書籍などで調べて下さい</a:t>
            </a:r>
            <a:endParaRPr lang="en-US" altLang="ja-JP" dirty="0"/>
          </a:p>
          <a:p>
            <a:pPr lvl="1"/>
            <a:r>
              <a:rPr lang="ja-JP" altLang="en-US" dirty="0">
                <a:hlinkClick r:id="rId2"/>
              </a:rPr>
              <a:t>試験 検証 データ 分割 理由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588400A-B7BD-4C6E-BECB-93546CD73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64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8CF1C566-764C-4F14-AD32-2D318965C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ja-JP" altLang="en-US" sz="4000">
                <a:solidFill>
                  <a:srgbClr val="FFFFFF"/>
                </a:solidFill>
              </a:rPr>
              <a:t>今後の</a:t>
            </a:r>
            <a:r>
              <a:rPr lang="en-US" altLang="ja-JP" sz="4000">
                <a:solidFill>
                  <a:srgbClr val="FFFFFF"/>
                </a:solidFill>
              </a:rPr>
              <a:t>TODO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F397645B-E1AE-43C0-99D6-F18454351F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63692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892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3A826B85-D58A-48FB-ABB8-881A5F8CC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E47C00B-4DBA-4FA8-AFF8-9DCA6C0C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419725"/>
            <a:ext cx="10271760" cy="93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前回の画面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20B579A7-44A3-4863-B4F6-E1E3D667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F5F98FB7-797B-433D-9A94-F32D4CF5C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679" r="2" b="188"/>
          <a:stretch/>
        </p:blipFill>
        <p:spPr>
          <a:xfrm>
            <a:off x="1281684" y="1309878"/>
            <a:ext cx="9628632" cy="3666744"/>
          </a:xfrm>
          <a:prstGeom prst="rect">
            <a:avLst/>
          </a:prstGeom>
          <a:effectLst/>
        </p:spPr>
      </p:pic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38E253E0-3877-4B95-8029-FEEF4C069424}"/>
              </a:ext>
            </a:extLst>
          </p:cNvPr>
          <p:cNvSpPr/>
          <p:nvPr/>
        </p:nvSpPr>
        <p:spPr>
          <a:xfrm>
            <a:off x="1274618" y="2973277"/>
            <a:ext cx="8229600" cy="2337632"/>
          </a:xfrm>
          <a:custGeom>
            <a:avLst/>
            <a:gdLst>
              <a:gd name="connsiteX0" fmla="*/ 1597891 w 8229600"/>
              <a:gd name="connsiteY0" fmla="*/ 28541 h 2337632"/>
              <a:gd name="connsiteX1" fmla="*/ 1551709 w 8229600"/>
              <a:gd name="connsiteY1" fmla="*/ 10068 h 2337632"/>
              <a:gd name="connsiteX2" fmla="*/ 942109 w 8229600"/>
              <a:gd name="connsiteY2" fmla="*/ 28541 h 2337632"/>
              <a:gd name="connsiteX3" fmla="*/ 905164 w 8229600"/>
              <a:gd name="connsiteY3" fmla="*/ 37778 h 2337632"/>
              <a:gd name="connsiteX4" fmla="*/ 822037 w 8229600"/>
              <a:gd name="connsiteY4" fmla="*/ 47014 h 2337632"/>
              <a:gd name="connsiteX5" fmla="*/ 711200 w 8229600"/>
              <a:gd name="connsiteY5" fmla="*/ 83959 h 2337632"/>
              <a:gd name="connsiteX6" fmla="*/ 609600 w 8229600"/>
              <a:gd name="connsiteY6" fmla="*/ 111668 h 2337632"/>
              <a:gd name="connsiteX7" fmla="*/ 471055 w 8229600"/>
              <a:gd name="connsiteY7" fmla="*/ 157850 h 2337632"/>
              <a:gd name="connsiteX8" fmla="*/ 332509 w 8229600"/>
              <a:gd name="connsiteY8" fmla="*/ 240978 h 2337632"/>
              <a:gd name="connsiteX9" fmla="*/ 304800 w 8229600"/>
              <a:gd name="connsiteY9" fmla="*/ 259450 h 2337632"/>
              <a:gd name="connsiteX10" fmla="*/ 258618 w 8229600"/>
              <a:gd name="connsiteY10" fmla="*/ 287159 h 2337632"/>
              <a:gd name="connsiteX11" fmla="*/ 203200 w 8229600"/>
              <a:gd name="connsiteY11" fmla="*/ 379523 h 2337632"/>
              <a:gd name="connsiteX12" fmla="*/ 184727 w 8229600"/>
              <a:gd name="connsiteY12" fmla="*/ 407232 h 2337632"/>
              <a:gd name="connsiteX13" fmla="*/ 166255 w 8229600"/>
              <a:gd name="connsiteY13" fmla="*/ 453414 h 2337632"/>
              <a:gd name="connsiteX14" fmla="*/ 138546 w 8229600"/>
              <a:gd name="connsiteY14" fmla="*/ 499596 h 2337632"/>
              <a:gd name="connsiteX15" fmla="*/ 101600 w 8229600"/>
              <a:gd name="connsiteY15" fmla="*/ 573487 h 2337632"/>
              <a:gd name="connsiteX16" fmla="*/ 83127 w 8229600"/>
              <a:gd name="connsiteY16" fmla="*/ 675087 h 2337632"/>
              <a:gd name="connsiteX17" fmla="*/ 64655 w 8229600"/>
              <a:gd name="connsiteY17" fmla="*/ 721268 h 2337632"/>
              <a:gd name="connsiteX18" fmla="*/ 55418 w 8229600"/>
              <a:gd name="connsiteY18" fmla="*/ 776687 h 2337632"/>
              <a:gd name="connsiteX19" fmla="*/ 18473 w 8229600"/>
              <a:gd name="connsiteY19" fmla="*/ 887523 h 2337632"/>
              <a:gd name="connsiteX20" fmla="*/ 9237 w 8229600"/>
              <a:gd name="connsiteY20" fmla="*/ 952178 h 2337632"/>
              <a:gd name="connsiteX21" fmla="*/ 0 w 8229600"/>
              <a:gd name="connsiteY21" fmla="*/ 998359 h 2337632"/>
              <a:gd name="connsiteX22" fmla="*/ 9237 w 8229600"/>
              <a:gd name="connsiteY22" fmla="*/ 1340105 h 2337632"/>
              <a:gd name="connsiteX23" fmla="*/ 27709 w 8229600"/>
              <a:gd name="connsiteY23" fmla="*/ 1404759 h 2337632"/>
              <a:gd name="connsiteX24" fmla="*/ 83127 w 8229600"/>
              <a:gd name="connsiteY24" fmla="*/ 1506359 h 2337632"/>
              <a:gd name="connsiteX25" fmla="*/ 157018 w 8229600"/>
              <a:gd name="connsiteY25" fmla="*/ 1571014 h 2337632"/>
              <a:gd name="connsiteX26" fmla="*/ 193964 w 8229600"/>
              <a:gd name="connsiteY26" fmla="*/ 1607959 h 2337632"/>
              <a:gd name="connsiteX27" fmla="*/ 295564 w 8229600"/>
              <a:gd name="connsiteY27" fmla="*/ 1672614 h 2337632"/>
              <a:gd name="connsiteX28" fmla="*/ 323273 w 8229600"/>
              <a:gd name="connsiteY28" fmla="*/ 1700323 h 2337632"/>
              <a:gd name="connsiteX29" fmla="*/ 591127 w 8229600"/>
              <a:gd name="connsiteY29" fmla="*/ 1857341 h 2337632"/>
              <a:gd name="connsiteX30" fmla="*/ 711200 w 8229600"/>
              <a:gd name="connsiteY30" fmla="*/ 1921996 h 2337632"/>
              <a:gd name="connsiteX31" fmla="*/ 775855 w 8229600"/>
              <a:gd name="connsiteY31" fmla="*/ 1958941 h 2337632"/>
              <a:gd name="connsiteX32" fmla="*/ 812800 w 8229600"/>
              <a:gd name="connsiteY32" fmla="*/ 1968178 h 2337632"/>
              <a:gd name="connsiteX33" fmla="*/ 1117600 w 8229600"/>
              <a:gd name="connsiteY33" fmla="*/ 2069778 h 2337632"/>
              <a:gd name="connsiteX34" fmla="*/ 1163782 w 8229600"/>
              <a:gd name="connsiteY34" fmla="*/ 2079014 h 2337632"/>
              <a:gd name="connsiteX35" fmla="*/ 1283855 w 8229600"/>
              <a:gd name="connsiteY35" fmla="*/ 2106723 h 2337632"/>
              <a:gd name="connsiteX36" fmla="*/ 1330037 w 8229600"/>
              <a:gd name="connsiteY36" fmla="*/ 2115959 h 2337632"/>
              <a:gd name="connsiteX37" fmla="*/ 1459346 w 8229600"/>
              <a:gd name="connsiteY37" fmla="*/ 2152905 h 2337632"/>
              <a:gd name="connsiteX38" fmla="*/ 1524000 w 8229600"/>
              <a:gd name="connsiteY38" fmla="*/ 2162141 h 2337632"/>
              <a:gd name="connsiteX39" fmla="*/ 1570182 w 8229600"/>
              <a:gd name="connsiteY39" fmla="*/ 2171378 h 2337632"/>
              <a:gd name="connsiteX40" fmla="*/ 1810327 w 8229600"/>
              <a:gd name="connsiteY40" fmla="*/ 2226796 h 2337632"/>
              <a:gd name="connsiteX41" fmla="*/ 1865746 w 8229600"/>
              <a:gd name="connsiteY41" fmla="*/ 2236032 h 2337632"/>
              <a:gd name="connsiteX42" fmla="*/ 1995055 w 8229600"/>
              <a:gd name="connsiteY42" fmla="*/ 2254505 h 2337632"/>
              <a:gd name="connsiteX43" fmla="*/ 2327564 w 8229600"/>
              <a:gd name="connsiteY43" fmla="*/ 2272978 h 2337632"/>
              <a:gd name="connsiteX44" fmla="*/ 2586182 w 8229600"/>
              <a:gd name="connsiteY44" fmla="*/ 2291450 h 2337632"/>
              <a:gd name="connsiteX45" fmla="*/ 2678546 w 8229600"/>
              <a:gd name="connsiteY45" fmla="*/ 2300687 h 2337632"/>
              <a:gd name="connsiteX46" fmla="*/ 2927927 w 8229600"/>
              <a:gd name="connsiteY46" fmla="*/ 2337632 h 2337632"/>
              <a:gd name="connsiteX47" fmla="*/ 3269673 w 8229600"/>
              <a:gd name="connsiteY47" fmla="*/ 2328396 h 2337632"/>
              <a:gd name="connsiteX48" fmla="*/ 3713018 w 8229600"/>
              <a:gd name="connsiteY48" fmla="*/ 2319159 h 2337632"/>
              <a:gd name="connsiteX49" fmla="*/ 3740727 w 8229600"/>
              <a:gd name="connsiteY49" fmla="*/ 2291450 h 2337632"/>
              <a:gd name="connsiteX50" fmla="*/ 3786909 w 8229600"/>
              <a:gd name="connsiteY50" fmla="*/ 2236032 h 2337632"/>
              <a:gd name="connsiteX51" fmla="*/ 3823855 w 8229600"/>
              <a:gd name="connsiteY51" fmla="*/ 2217559 h 2337632"/>
              <a:gd name="connsiteX52" fmla="*/ 3851564 w 8229600"/>
              <a:gd name="connsiteY52" fmla="*/ 2199087 h 2337632"/>
              <a:gd name="connsiteX53" fmla="*/ 3906982 w 8229600"/>
              <a:gd name="connsiteY53" fmla="*/ 2180614 h 2337632"/>
              <a:gd name="connsiteX54" fmla="*/ 4082473 w 8229600"/>
              <a:gd name="connsiteY54" fmla="*/ 2143668 h 2337632"/>
              <a:gd name="connsiteX55" fmla="*/ 4230255 w 8229600"/>
              <a:gd name="connsiteY55" fmla="*/ 2097487 h 2337632"/>
              <a:gd name="connsiteX56" fmla="*/ 4442691 w 8229600"/>
              <a:gd name="connsiteY56" fmla="*/ 2060541 h 2337632"/>
              <a:gd name="connsiteX57" fmla="*/ 4581237 w 8229600"/>
              <a:gd name="connsiteY57" fmla="*/ 2032832 h 2337632"/>
              <a:gd name="connsiteX58" fmla="*/ 4784437 w 8229600"/>
              <a:gd name="connsiteY58" fmla="*/ 2014359 h 2337632"/>
              <a:gd name="connsiteX59" fmla="*/ 5458691 w 8229600"/>
              <a:gd name="connsiteY59" fmla="*/ 1986650 h 2337632"/>
              <a:gd name="connsiteX60" fmla="*/ 5809673 w 8229600"/>
              <a:gd name="connsiteY60" fmla="*/ 1968178 h 2337632"/>
              <a:gd name="connsiteX61" fmla="*/ 6086764 w 8229600"/>
              <a:gd name="connsiteY61" fmla="*/ 1931232 h 2337632"/>
              <a:gd name="connsiteX62" fmla="*/ 6225309 w 8229600"/>
              <a:gd name="connsiteY62" fmla="*/ 1912759 h 2337632"/>
              <a:gd name="connsiteX63" fmla="*/ 6696364 w 8229600"/>
              <a:gd name="connsiteY63" fmla="*/ 1894287 h 2337632"/>
              <a:gd name="connsiteX64" fmla="*/ 6733309 w 8229600"/>
              <a:gd name="connsiteY64" fmla="*/ 1885050 h 2337632"/>
              <a:gd name="connsiteX65" fmla="*/ 6936509 w 8229600"/>
              <a:gd name="connsiteY65" fmla="*/ 1857341 h 2337632"/>
              <a:gd name="connsiteX66" fmla="*/ 6991927 w 8229600"/>
              <a:gd name="connsiteY66" fmla="*/ 1848105 h 2337632"/>
              <a:gd name="connsiteX67" fmla="*/ 7259782 w 8229600"/>
              <a:gd name="connsiteY67" fmla="*/ 1829632 h 2337632"/>
              <a:gd name="connsiteX68" fmla="*/ 7287491 w 8229600"/>
              <a:gd name="connsiteY68" fmla="*/ 1820396 h 2337632"/>
              <a:gd name="connsiteX69" fmla="*/ 7352146 w 8229600"/>
              <a:gd name="connsiteY69" fmla="*/ 1801923 h 2337632"/>
              <a:gd name="connsiteX70" fmla="*/ 7407564 w 8229600"/>
              <a:gd name="connsiteY70" fmla="*/ 1774214 h 2337632"/>
              <a:gd name="connsiteX71" fmla="*/ 7804727 w 8229600"/>
              <a:gd name="connsiteY71" fmla="*/ 1580250 h 2337632"/>
              <a:gd name="connsiteX72" fmla="*/ 8100291 w 8229600"/>
              <a:gd name="connsiteY72" fmla="*/ 1358578 h 2337632"/>
              <a:gd name="connsiteX73" fmla="*/ 8137237 w 8229600"/>
              <a:gd name="connsiteY73" fmla="*/ 1312396 h 2337632"/>
              <a:gd name="connsiteX74" fmla="*/ 8155709 w 8229600"/>
              <a:gd name="connsiteY74" fmla="*/ 1266214 h 2337632"/>
              <a:gd name="connsiteX75" fmla="*/ 8211127 w 8229600"/>
              <a:gd name="connsiteY75" fmla="*/ 1164614 h 2337632"/>
              <a:gd name="connsiteX76" fmla="*/ 8229600 w 8229600"/>
              <a:gd name="connsiteY76" fmla="*/ 1063014 h 2337632"/>
              <a:gd name="connsiteX77" fmla="*/ 8220364 w 8229600"/>
              <a:gd name="connsiteY77" fmla="*/ 832105 h 2337632"/>
              <a:gd name="connsiteX78" fmla="*/ 8201891 w 8229600"/>
              <a:gd name="connsiteY78" fmla="*/ 776687 h 2337632"/>
              <a:gd name="connsiteX79" fmla="*/ 8109527 w 8229600"/>
              <a:gd name="connsiteY79" fmla="*/ 638141 h 2337632"/>
              <a:gd name="connsiteX80" fmla="*/ 7980218 w 8229600"/>
              <a:gd name="connsiteY80" fmla="*/ 518068 h 2337632"/>
              <a:gd name="connsiteX81" fmla="*/ 7952509 w 8229600"/>
              <a:gd name="connsiteY81" fmla="*/ 462650 h 2337632"/>
              <a:gd name="connsiteX82" fmla="*/ 7934037 w 8229600"/>
              <a:gd name="connsiteY82" fmla="*/ 434941 h 2337632"/>
              <a:gd name="connsiteX83" fmla="*/ 7924800 w 8229600"/>
              <a:gd name="connsiteY83" fmla="*/ 296396 h 2337632"/>
              <a:gd name="connsiteX84" fmla="*/ 7841673 w 8229600"/>
              <a:gd name="connsiteY84" fmla="*/ 259450 h 2337632"/>
              <a:gd name="connsiteX85" fmla="*/ 7583055 w 8229600"/>
              <a:gd name="connsiteY85" fmla="*/ 250214 h 2337632"/>
              <a:gd name="connsiteX86" fmla="*/ 7546109 w 8229600"/>
              <a:gd name="connsiteY86" fmla="*/ 240978 h 2337632"/>
              <a:gd name="connsiteX87" fmla="*/ 6123709 w 8229600"/>
              <a:gd name="connsiteY87" fmla="*/ 194796 h 2337632"/>
              <a:gd name="connsiteX88" fmla="*/ 5292437 w 8229600"/>
              <a:gd name="connsiteY88" fmla="*/ 240978 h 2337632"/>
              <a:gd name="connsiteX89" fmla="*/ 5052291 w 8229600"/>
              <a:gd name="connsiteY89" fmla="*/ 259450 h 2337632"/>
              <a:gd name="connsiteX90" fmla="*/ 4867564 w 8229600"/>
              <a:gd name="connsiteY90" fmla="*/ 287159 h 2337632"/>
              <a:gd name="connsiteX91" fmla="*/ 4147127 w 8229600"/>
              <a:gd name="connsiteY91" fmla="*/ 333341 h 2337632"/>
              <a:gd name="connsiteX92" fmla="*/ 3694546 w 8229600"/>
              <a:gd name="connsiteY92" fmla="*/ 296396 h 2337632"/>
              <a:gd name="connsiteX93" fmla="*/ 3565237 w 8229600"/>
              <a:gd name="connsiteY93" fmla="*/ 259450 h 2337632"/>
              <a:gd name="connsiteX94" fmla="*/ 3297382 w 8229600"/>
              <a:gd name="connsiteY94" fmla="*/ 213268 h 2337632"/>
              <a:gd name="connsiteX95" fmla="*/ 3251200 w 8229600"/>
              <a:gd name="connsiteY95" fmla="*/ 204032 h 2337632"/>
              <a:gd name="connsiteX96" fmla="*/ 3020291 w 8229600"/>
              <a:gd name="connsiteY96" fmla="*/ 176323 h 2337632"/>
              <a:gd name="connsiteX97" fmla="*/ 2863273 w 8229600"/>
              <a:gd name="connsiteY97" fmla="*/ 157850 h 2337632"/>
              <a:gd name="connsiteX98" fmla="*/ 2715491 w 8229600"/>
              <a:gd name="connsiteY98" fmla="*/ 130141 h 2337632"/>
              <a:gd name="connsiteX99" fmla="*/ 2604655 w 8229600"/>
              <a:gd name="connsiteY99" fmla="*/ 102432 h 2337632"/>
              <a:gd name="connsiteX100" fmla="*/ 2549237 w 8229600"/>
              <a:gd name="connsiteY100" fmla="*/ 83959 h 2337632"/>
              <a:gd name="connsiteX101" fmla="*/ 2244437 w 8229600"/>
              <a:gd name="connsiteY101" fmla="*/ 56250 h 2337632"/>
              <a:gd name="connsiteX102" fmla="*/ 2142837 w 8229600"/>
              <a:gd name="connsiteY102" fmla="*/ 37778 h 2337632"/>
              <a:gd name="connsiteX103" fmla="*/ 1745673 w 8229600"/>
              <a:gd name="connsiteY103" fmla="*/ 832 h 2337632"/>
              <a:gd name="connsiteX104" fmla="*/ 1487055 w 8229600"/>
              <a:gd name="connsiteY104" fmla="*/ 832 h 2337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8229600" h="2337632">
                <a:moveTo>
                  <a:pt x="1597891" y="28541"/>
                </a:moveTo>
                <a:cubicBezTo>
                  <a:pt x="1582497" y="22383"/>
                  <a:pt x="1568289" y="10068"/>
                  <a:pt x="1551709" y="10068"/>
                </a:cubicBezTo>
                <a:cubicBezTo>
                  <a:pt x="1348416" y="10068"/>
                  <a:pt x="1145216" y="19836"/>
                  <a:pt x="942109" y="28541"/>
                </a:cubicBezTo>
                <a:cubicBezTo>
                  <a:pt x="929427" y="29085"/>
                  <a:pt x="917710" y="35848"/>
                  <a:pt x="905164" y="37778"/>
                </a:cubicBezTo>
                <a:cubicBezTo>
                  <a:pt x="877609" y="42017"/>
                  <a:pt x="849746" y="43935"/>
                  <a:pt x="822037" y="47014"/>
                </a:cubicBezTo>
                <a:cubicBezTo>
                  <a:pt x="785091" y="59329"/>
                  <a:pt x="748981" y="74514"/>
                  <a:pt x="711200" y="83959"/>
                </a:cubicBezTo>
                <a:cubicBezTo>
                  <a:pt x="537852" y="127297"/>
                  <a:pt x="695912" y="85774"/>
                  <a:pt x="609600" y="111668"/>
                </a:cubicBezTo>
                <a:cubicBezTo>
                  <a:pt x="567360" y="124340"/>
                  <a:pt x="509943" y="137561"/>
                  <a:pt x="471055" y="157850"/>
                </a:cubicBezTo>
                <a:cubicBezTo>
                  <a:pt x="423306" y="182763"/>
                  <a:pt x="378464" y="212894"/>
                  <a:pt x="332509" y="240978"/>
                </a:cubicBezTo>
                <a:cubicBezTo>
                  <a:pt x="323037" y="246766"/>
                  <a:pt x="314213" y="253567"/>
                  <a:pt x="304800" y="259450"/>
                </a:cubicBezTo>
                <a:cubicBezTo>
                  <a:pt x="289576" y="268965"/>
                  <a:pt x="258618" y="287159"/>
                  <a:pt x="258618" y="287159"/>
                </a:cubicBezTo>
                <a:cubicBezTo>
                  <a:pt x="207465" y="355364"/>
                  <a:pt x="252621" y="290565"/>
                  <a:pt x="203200" y="379523"/>
                </a:cubicBezTo>
                <a:cubicBezTo>
                  <a:pt x="197809" y="389227"/>
                  <a:pt x="189691" y="397303"/>
                  <a:pt x="184727" y="407232"/>
                </a:cubicBezTo>
                <a:cubicBezTo>
                  <a:pt x="177312" y="422061"/>
                  <a:pt x="173670" y="438585"/>
                  <a:pt x="166255" y="453414"/>
                </a:cubicBezTo>
                <a:cubicBezTo>
                  <a:pt x="158227" y="469471"/>
                  <a:pt x="147057" y="483790"/>
                  <a:pt x="138546" y="499596"/>
                </a:cubicBezTo>
                <a:cubicBezTo>
                  <a:pt x="125490" y="523842"/>
                  <a:pt x="113915" y="548857"/>
                  <a:pt x="101600" y="573487"/>
                </a:cubicBezTo>
                <a:cubicBezTo>
                  <a:pt x="99406" y="586652"/>
                  <a:pt x="87970" y="658942"/>
                  <a:pt x="83127" y="675087"/>
                </a:cubicBezTo>
                <a:cubicBezTo>
                  <a:pt x="78363" y="690967"/>
                  <a:pt x="70812" y="705874"/>
                  <a:pt x="64655" y="721268"/>
                </a:cubicBezTo>
                <a:cubicBezTo>
                  <a:pt x="61576" y="739741"/>
                  <a:pt x="60430" y="758642"/>
                  <a:pt x="55418" y="776687"/>
                </a:cubicBezTo>
                <a:cubicBezTo>
                  <a:pt x="44995" y="814210"/>
                  <a:pt x="18473" y="887523"/>
                  <a:pt x="18473" y="887523"/>
                </a:cubicBezTo>
                <a:cubicBezTo>
                  <a:pt x="15394" y="909075"/>
                  <a:pt x="12816" y="930704"/>
                  <a:pt x="9237" y="952178"/>
                </a:cubicBezTo>
                <a:cubicBezTo>
                  <a:pt x="6656" y="967663"/>
                  <a:pt x="0" y="982660"/>
                  <a:pt x="0" y="998359"/>
                </a:cubicBezTo>
                <a:cubicBezTo>
                  <a:pt x="0" y="1112316"/>
                  <a:pt x="3685" y="1226283"/>
                  <a:pt x="9237" y="1340105"/>
                </a:cubicBezTo>
                <a:cubicBezTo>
                  <a:pt x="9667" y="1348919"/>
                  <a:pt x="23024" y="1393827"/>
                  <a:pt x="27709" y="1404759"/>
                </a:cubicBezTo>
                <a:cubicBezTo>
                  <a:pt x="36691" y="1425717"/>
                  <a:pt x="76472" y="1498595"/>
                  <a:pt x="83127" y="1506359"/>
                </a:cubicBezTo>
                <a:cubicBezTo>
                  <a:pt x="104426" y="1531208"/>
                  <a:pt x="132892" y="1548899"/>
                  <a:pt x="157018" y="1571014"/>
                </a:cubicBezTo>
                <a:cubicBezTo>
                  <a:pt x="169857" y="1582783"/>
                  <a:pt x="179919" y="1597660"/>
                  <a:pt x="193964" y="1607959"/>
                </a:cubicBezTo>
                <a:cubicBezTo>
                  <a:pt x="226335" y="1631698"/>
                  <a:pt x="267179" y="1644229"/>
                  <a:pt x="295564" y="1672614"/>
                </a:cubicBezTo>
                <a:cubicBezTo>
                  <a:pt x="304800" y="1681850"/>
                  <a:pt x="312196" y="1693400"/>
                  <a:pt x="323273" y="1700323"/>
                </a:cubicBezTo>
                <a:cubicBezTo>
                  <a:pt x="411036" y="1755175"/>
                  <a:pt x="508331" y="1795245"/>
                  <a:pt x="591127" y="1857341"/>
                </a:cubicBezTo>
                <a:cubicBezTo>
                  <a:pt x="663295" y="1911466"/>
                  <a:pt x="592409" y="1862600"/>
                  <a:pt x="711200" y="1921996"/>
                </a:cubicBezTo>
                <a:cubicBezTo>
                  <a:pt x="764793" y="1948793"/>
                  <a:pt x="711084" y="1934651"/>
                  <a:pt x="775855" y="1958941"/>
                </a:cubicBezTo>
                <a:cubicBezTo>
                  <a:pt x="787741" y="1963398"/>
                  <a:pt x="800845" y="1963909"/>
                  <a:pt x="812800" y="1968178"/>
                </a:cubicBezTo>
                <a:cubicBezTo>
                  <a:pt x="1041986" y="2050030"/>
                  <a:pt x="721435" y="1956588"/>
                  <a:pt x="1117600" y="2069778"/>
                </a:cubicBezTo>
                <a:cubicBezTo>
                  <a:pt x="1132695" y="2074091"/>
                  <a:pt x="1148457" y="2075608"/>
                  <a:pt x="1163782" y="2079014"/>
                </a:cubicBezTo>
                <a:lnTo>
                  <a:pt x="1283855" y="2106723"/>
                </a:lnTo>
                <a:cubicBezTo>
                  <a:pt x="1299180" y="2110129"/>
                  <a:pt x="1314855" y="2111964"/>
                  <a:pt x="1330037" y="2115959"/>
                </a:cubicBezTo>
                <a:cubicBezTo>
                  <a:pt x="1373389" y="2127367"/>
                  <a:pt x="1415737" y="2142522"/>
                  <a:pt x="1459346" y="2152905"/>
                </a:cubicBezTo>
                <a:cubicBezTo>
                  <a:pt x="1480524" y="2157947"/>
                  <a:pt x="1502526" y="2158562"/>
                  <a:pt x="1524000" y="2162141"/>
                </a:cubicBezTo>
                <a:cubicBezTo>
                  <a:pt x="1539485" y="2164722"/>
                  <a:pt x="1554869" y="2167920"/>
                  <a:pt x="1570182" y="2171378"/>
                </a:cubicBezTo>
                <a:lnTo>
                  <a:pt x="1810327" y="2226796"/>
                </a:lnTo>
                <a:cubicBezTo>
                  <a:pt x="1828622" y="2230798"/>
                  <a:pt x="1847225" y="2233254"/>
                  <a:pt x="1865746" y="2236032"/>
                </a:cubicBezTo>
                <a:cubicBezTo>
                  <a:pt x="1908805" y="2242491"/>
                  <a:pt x="1951746" y="2250025"/>
                  <a:pt x="1995055" y="2254505"/>
                </a:cubicBezTo>
                <a:cubicBezTo>
                  <a:pt x="2069279" y="2262183"/>
                  <a:pt x="2267641" y="2269739"/>
                  <a:pt x="2327564" y="2272978"/>
                </a:cubicBezTo>
                <a:cubicBezTo>
                  <a:pt x="2426202" y="2278310"/>
                  <a:pt x="2490866" y="2282785"/>
                  <a:pt x="2586182" y="2291450"/>
                </a:cubicBezTo>
                <a:cubicBezTo>
                  <a:pt x="2616997" y="2294251"/>
                  <a:pt x="2647915" y="2296311"/>
                  <a:pt x="2678546" y="2300687"/>
                </a:cubicBezTo>
                <a:cubicBezTo>
                  <a:pt x="3017574" y="2349120"/>
                  <a:pt x="2716872" y="2314182"/>
                  <a:pt x="2927927" y="2337632"/>
                </a:cubicBezTo>
                <a:lnTo>
                  <a:pt x="3269673" y="2328396"/>
                </a:lnTo>
                <a:cubicBezTo>
                  <a:pt x="3417446" y="2324919"/>
                  <a:pt x="3565657" y="2330717"/>
                  <a:pt x="3713018" y="2319159"/>
                </a:cubicBezTo>
                <a:cubicBezTo>
                  <a:pt x="3726040" y="2318138"/>
                  <a:pt x="3732365" y="2301485"/>
                  <a:pt x="3740727" y="2291450"/>
                </a:cubicBezTo>
                <a:cubicBezTo>
                  <a:pt x="3764554" y="2262858"/>
                  <a:pt x="3753577" y="2259841"/>
                  <a:pt x="3786909" y="2236032"/>
                </a:cubicBezTo>
                <a:cubicBezTo>
                  <a:pt x="3798113" y="2228029"/>
                  <a:pt x="3811900" y="2224390"/>
                  <a:pt x="3823855" y="2217559"/>
                </a:cubicBezTo>
                <a:cubicBezTo>
                  <a:pt x="3833493" y="2212052"/>
                  <a:pt x="3841420" y="2203595"/>
                  <a:pt x="3851564" y="2199087"/>
                </a:cubicBezTo>
                <a:cubicBezTo>
                  <a:pt x="3869358" y="2191179"/>
                  <a:pt x="3888220" y="2185826"/>
                  <a:pt x="3906982" y="2180614"/>
                </a:cubicBezTo>
                <a:cubicBezTo>
                  <a:pt x="4011768" y="2151507"/>
                  <a:pt x="3995651" y="2156072"/>
                  <a:pt x="4082473" y="2143668"/>
                </a:cubicBezTo>
                <a:cubicBezTo>
                  <a:pt x="4131734" y="2128274"/>
                  <a:pt x="4180557" y="2111402"/>
                  <a:pt x="4230255" y="2097487"/>
                </a:cubicBezTo>
                <a:cubicBezTo>
                  <a:pt x="4313401" y="2074206"/>
                  <a:pt x="4350452" y="2075914"/>
                  <a:pt x="4442691" y="2060541"/>
                </a:cubicBezTo>
                <a:cubicBezTo>
                  <a:pt x="4585873" y="2036677"/>
                  <a:pt x="4269629" y="2070603"/>
                  <a:pt x="4581237" y="2032832"/>
                </a:cubicBezTo>
                <a:cubicBezTo>
                  <a:pt x="4648755" y="2024648"/>
                  <a:pt x="4716704" y="2020517"/>
                  <a:pt x="4784437" y="2014359"/>
                </a:cubicBezTo>
                <a:cubicBezTo>
                  <a:pt x="5028410" y="1953367"/>
                  <a:pt x="4794503" y="2009038"/>
                  <a:pt x="5458691" y="1986650"/>
                </a:cubicBezTo>
                <a:cubicBezTo>
                  <a:pt x="5519762" y="1984591"/>
                  <a:pt x="5743090" y="1971877"/>
                  <a:pt x="5809673" y="1968178"/>
                </a:cubicBezTo>
                <a:cubicBezTo>
                  <a:pt x="5902037" y="1955863"/>
                  <a:pt x="5995392" y="1949506"/>
                  <a:pt x="6086764" y="1931232"/>
                </a:cubicBezTo>
                <a:cubicBezTo>
                  <a:pt x="6163286" y="1915928"/>
                  <a:pt x="6117325" y="1923558"/>
                  <a:pt x="6225309" y="1912759"/>
                </a:cubicBezTo>
                <a:cubicBezTo>
                  <a:pt x="6395032" y="1856187"/>
                  <a:pt x="6216195" y="1912755"/>
                  <a:pt x="6696364" y="1894287"/>
                </a:cubicBezTo>
                <a:cubicBezTo>
                  <a:pt x="6709049" y="1893799"/>
                  <a:pt x="6720763" y="1886980"/>
                  <a:pt x="6733309" y="1885050"/>
                </a:cubicBezTo>
                <a:cubicBezTo>
                  <a:pt x="6800874" y="1874655"/>
                  <a:pt x="6868836" y="1867008"/>
                  <a:pt x="6936509" y="1857341"/>
                </a:cubicBezTo>
                <a:cubicBezTo>
                  <a:pt x="6955048" y="1854693"/>
                  <a:pt x="6973388" y="1850754"/>
                  <a:pt x="6991927" y="1848105"/>
                </a:cubicBezTo>
                <a:cubicBezTo>
                  <a:pt x="7104159" y="1832072"/>
                  <a:pt x="7108529" y="1836834"/>
                  <a:pt x="7259782" y="1829632"/>
                </a:cubicBezTo>
                <a:cubicBezTo>
                  <a:pt x="7269018" y="1826553"/>
                  <a:pt x="7278130" y="1823071"/>
                  <a:pt x="7287491" y="1820396"/>
                </a:cubicBezTo>
                <a:cubicBezTo>
                  <a:pt x="7308031" y="1814527"/>
                  <a:pt x="7332220" y="1810779"/>
                  <a:pt x="7352146" y="1801923"/>
                </a:cubicBezTo>
                <a:cubicBezTo>
                  <a:pt x="7371019" y="1793535"/>
                  <a:pt x="7388529" y="1782229"/>
                  <a:pt x="7407564" y="1774214"/>
                </a:cubicBezTo>
                <a:cubicBezTo>
                  <a:pt x="7587611" y="1698405"/>
                  <a:pt x="7581893" y="1728806"/>
                  <a:pt x="7804727" y="1580250"/>
                </a:cubicBezTo>
                <a:cubicBezTo>
                  <a:pt x="7963107" y="1474664"/>
                  <a:pt x="7984584" y="1474284"/>
                  <a:pt x="8100291" y="1358578"/>
                </a:cubicBezTo>
                <a:cubicBezTo>
                  <a:pt x="8114231" y="1344638"/>
                  <a:pt x="8124922" y="1327790"/>
                  <a:pt x="8137237" y="1312396"/>
                </a:cubicBezTo>
                <a:cubicBezTo>
                  <a:pt x="8143394" y="1297002"/>
                  <a:pt x="8148294" y="1281043"/>
                  <a:pt x="8155709" y="1266214"/>
                </a:cubicBezTo>
                <a:cubicBezTo>
                  <a:pt x="8172961" y="1231710"/>
                  <a:pt x="8195665" y="1199957"/>
                  <a:pt x="8211127" y="1164614"/>
                </a:cubicBezTo>
                <a:cubicBezTo>
                  <a:pt x="8214604" y="1156666"/>
                  <a:pt x="8229035" y="1066401"/>
                  <a:pt x="8229600" y="1063014"/>
                </a:cubicBezTo>
                <a:cubicBezTo>
                  <a:pt x="8226521" y="986044"/>
                  <a:pt x="8227784" y="908778"/>
                  <a:pt x="8220364" y="832105"/>
                </a:cubicBezTo>
                <a:cubicBezTo>
                  <a:pt x="8218488" y="812724"/>
                  <a:pt x="8212345" y="793115"/>
                  <a:pt x="8201891" y="776687"/>
                </a:cubicBezTo>
                <a:cubicBezTo>
                  <a:pt x="8194167" y="764549"/>
                  <a:pt x="8136321" y="667912"/>
                  <a:pt x="8109527" y="638141"/>
                </a:cubicBezTo>
                <a:cubicBezTo>
                  <a:pt x="8067936" y="591929"/>
                  <a:pt x="8027455" y="559400"/>
                  <a:pt x="7980218" y="518068"/>
                </a:cubicBezTo>
                <a:cubicBezTo>
                  <a:pt x="7970982" y="499595"/>
                  <a:pt x="7962539" y="480704"/>
                  <a:pt x="7952509" y="462650"/>
                </a:cubicBezTo>
                <a:cubicBezTo>
                  <a:pt x="7947118" y="452946"/>
                  <a:pt x="7935862" y="445891"/>
                  <a:pt x="7934037" y="434941"/>
                </a:cubicBezTo>
                <a:cubicBezTo>
                  <a:pt x="7926428" y="389287"/>
                  <a:pt x="7939437" y="340305"/>
                  <a:pt x="7924800" y="296396"/>
                </a:cubicBezTo>
                <a:cubicBezTo>
                  <a:pt x="7919266" y="279793"/>
                  <a:pt x="7859595" y="260570"/>
                  <a:pt x="7841673" y="259450"/>
                </a:cubicBezTo>
                <a:cubicBezTo>
                  <a:pt x="7755580" y="254069"/>
                  <a:pt x="7669261" y="253293"/>
                  <a:pt x="7583055" y="250214"/>
                </a:cubicBezTo>
                <a:cubicBezTo>
                  <a:pt x="7570740" y="247135"/>
                  <a:pt x="7558799" y="241326"/>
                  <a:pt x="7546109" y="240978"/>
                </a:cubicBezTo>
                <a:cubicBezTo>
                  <a:pt x="6056622" y="200170"/>
                  <a:pt x="7848834" y="275977"/>
                  <a:pt x="6123709" y="194796"/>
                </a:cubicBezTo>
                <a:lnTo>
                  <a:pt x="5292437" y="240978"/>
                </a:lnTo>
                <a:cubicBezTo>
                  <a:pt x="5212298" y="245814"/>
                  <a:pt x="5132106" y="250775"/>
                  <a:pt x="5052291" y="259450"/>
                </a:cubicBezTo>
                <a:cubicBezTo>
                  <a:pt x="4990391" y="266178"/>
                  <a:pt x="4929471" y="280492"/>
                  <a:pt x="4867564" y="287159"/>
                </a:cubicBezTo>
                <a:cubicBezTo>
                  <a:pt x="4476262" y="329300"/>
                  <a:pt x="4499181" y="322673"/>
                  <a:pt x="4147127" y="333341"/>
                </a:cubicBezTo>
                <a:cubicBezTo>
                  <a:pt x="3996267" y="321026"/>
                  <a:pt x="3845076" y="312241"/>
                  <a:pt x="3694546" y="296396"/>
                </a:cubicBezTo>
                <a:cubicBezTo>
                  <a:pt x="3597620" y="286193"/>
                  <a:pt x="3647919" y="275987"/>
                  <a:pt x="3565237" y="259450"/>
                </a:cubicBezTo>
                <a:cubicBezTo>
                  <a:pt x="3476394" y="241681"/>
                  <a:pt x="3386606" y="229013"/>
                  <a:pt x="3297382" y="213268"/>
                </a:cubicBezTo>
                <a:cubicBezTo>
                  <a:pt x="3281922" y="210540"/>
                  <a:pt x="3266761" y="206107"/>
                  <a:pt x="3251200" y="204032"/>
                </a:cubicBezTo>
                <a:cubicBezTo>
                  <a:pt x="3174358" y="193787"/>
                  <a:pt x="3097312" y="185125"/>
                  <a:pt x="3020291" y="176323"/>
                </a:cubicBezTo>
                <a:cubicBezTo>
                  <a:pt x="2949453" y="168227"/>
                  <a:pt x="2928170" y="169137"/>
                  <a:pt x="2863273" y="157850"/>
                </a:cubicBezTo>
                <a:cubicBezTo>
                  <a:pt x="2813895" y="149262"/>
                  <a:pt x="2764364" y="141248"/>
                  <a:pt x="2715491" y="130141"/>
                </a:cubicBezTo>
                <a:cubicBezTo>
                  <a:pt x="2514242" y="84402"/>
                  <a:pt x="2802448" y="135396"/>
                  <a:pt x="2604655" y="102432"/>
                </a:cubicBezTo>
                <a:cubicBezTo>
                  <a:pt x="2586182" y="96274"/>
                  <a:pt x="2568464" y="87035"/>
                  <a:pt x="2549237" y="83959"/>
                </a:cubicBezTo>
                <a:cubicBezTo>
                  <a:pt x="2465798" y="70609"/>
                  <a:pt x="2333217" y="62592"/>
                  <a:pt x="2244437" y="56250"/>
                </a:cubicBezTo>
                <a:cubicBezTo>
                  <a:pt x="2210570" y="50093"/>
                  <a:pt x="2176932" y="42513"/>
                  <a:pt x="2142837" y="37778"/>
                </a:cubicBezTo>
                <a:cubicBezTo>
                  <a:pt x="2001159" y="18100"/>
                  <a:pt x="1885987" y="3882"/>
                  <a:pt x="1745673" y="832"/>
                </a:cubicBezTo>
                <a:cubicBezTo>
                  <a:pt x="1659487" y="-1042"/>
                  <a:pt x="1573261" y="832"/>
                  <a:pt x="1487055" y="832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0618BAB-353C-4E27-9A0D-70103DB7F16A}"/>
              </a:ext>
            </a:extLst>
          </p:cNvPr>
          <p:cNvSpPr txBox="1"/>
          <p:nvPr/>
        </p:nvSpPr>
        <p:spPr>
          <a:xfrm>
            <a:off x="2877820" y="4388316"/>
            <a:ext cx="2020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C00000"/>
                </a:solidFill>
              </a:rPr>
              <a:t>今回は不要なので</a:t>
            </a:r>
            <a:endParaRPr lang="en-US" altLang="ja-JP" dirty="0">
              <a:solidFill>
                <a:srgbClr val="C00000"/>
              </a:solidFill>
            </a:endParaRPr>
          </a:p>
          <a:p>
            <a:r>
              <a:rPr lang="en-US" altLang="ja-JP" dirty="0">
                <a:solidFill>
                  <a:srgbClr val="C00000"/>
                </a:solidFill>
              </a:rPr>
              <a:t>delete</a:t>
            </a:r>
            <a:r>
              <a:rPr lang="ja-JP" altLang="en-US" dirty="0">
                <a:solidFill>
                  <a:srgbClr val="C00000"/>
                </a:solidFill>
              </a:rPr>
              <a:t>で消す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21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23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523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034DD6A5-084E-4BE9-9CB9-0E92A6E0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ja-JP" altLang="en-US" sz="5800" dirty="0">
                <a:solidFill>
                  <a:srgbClr val="52382F"/>
                </a:solidFill>
              </a:rPr>
              <a:t>ノードをつなぎ替える</a:t>
            </a:r>
            <a:endParaRPr lang="en-US" sz="5800" dirty="0">
              <a:solidFill>
                <a:srgbClr val="52382F"/>
              </a:solidFill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AC3E4B88-37D1-4F7F-B0A2-B8F4CF737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7" y="404181"/>
            <a:ext cx="10706100" cy="4352925"/>
          </a:xfrm>
          <a:prstGeom prst="rect">
            <a:avLst/>
          </a:prstGeom>
        </p:spPr>
      </p:pic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30F0B470-EE3E-4C18-AEC5-699094032512}"/>
              </a:ext>
            </a:extLst>
          </p:cNvPr>
          <p:cNvSpPr/>
          <p:nvPr/>
        </p:nvSpPr>
        <p:spPr>
          <a:xfrm>
            <a:off x="5524500" y="733425"/>
            <a:ext cx="6372330" cy="2541063"/>
          </a:xfrm>
          <a:custGeom>
            <a:avLst/>
            <a:gdLst>
              <a:gd name="connsiteX0" fmla="*/ 729672 w 7987773"/>
              <a:gd name="connsiteY0" fmla="*/ 434109 h 2254164"/>
              <a:gd name="connsiteX1" fmla="*/ 674254 w 7987773"/>
              <a:gd name="connsiteY1" fmla="*/ 378691 h 2254164"/>
              <a:gd name="connsiteX2" fmla="*/ 637309 w 7987773"/>
              <a:gd name="connsiteY2" fmla="*/ 369455 h 2254164"/>
              <a:gd name="connsiteX3" fmla="*/ 563418 w 7987773"/>
              <a:gd name="connsiteY3" fmla="*/ 332509 h 2254164"/>
              <a:gd name="connsiteX4" fmla="*/ 378690 w 7987773"/>
              <a:gd name="connsiteY4" fmla="*/ 304800 h 2254164"/>
              <a:gd name="connsiteX5" fmla="*/ 184727 w 7987773"/>
              <a:gd name="connsiteY5" fmla="*/ 323273 h 2254164"/>
              <a:gd name="connsiteX6" fmla="*/ 120072 w 7987773"/>
              <a:gd name="connsiteY6" fmla="*/ 378691 h 2254164"/>
              <a:gd name="connsiteX7" fmla="*/ 55418 w 7987773"/>
              <a:gd name="connsiteY7" fmla="*/ 461818 h 2254164"/>
              <a:gd name="connsiteX8" fmla="*/ 36945 w 7987773"/>
              <a:gd name="connsiteY8" fmla="*/ 498764 h 2254164"/>
              <a:gd name="connsiteX9" fmla="*/ 0 w 7987773"/>
              <a:gd name="connsiteY9" fmla="*/ 628073 h 2254164"/>
              <a:gd name="connsiteX10" fmla="*/ 27709 w 7987773"/>
              <a:gd name="connsiteY10" fmla="*/ 969818 h 2254164"/>
              <a:gd name="connsiteX11" fmla="*/ 55418 w 7987773"/>
              <a:gd name="connsiteY11" fmla="*/ 1080655 h 2254164"/>
              <a:gd name="connsiteX12" fmla="*/ 73890 w 7987773"/>
              <a:gd name="connsiteY12" fmla="*/ 1136073 h 2254164"/>
              <a:gd name="connsiteX13" fmla="*/ 83127 w 7987773"/>
              <a:gd name="connsiteY13" fmla="*/ 1163782 h 2254164"/>
              <a:gd name="connsiteX14" fmla="*/ 110836 w 7987773"/>
              <a:gd name="connsiteY14" fmla="*/ 1200728 h 2254164"/>
              <a:gd name="connsiteX15" fmla="*/ 129309 w 7987773"/>
              <a:gd name="connsiteY15" fmla="*/ 1228437 h 2254164"/>
              <a:gd name="connsiteX16" fmla="*/ 184727 w 7987773"/>
              <a:gd name="connsiteY16" fmla="*/ 1283855 h 2254164"/>
              <a:gd name="connsiteX17" fmla="*/ 221672 w 7987773"/>
              <a:gd name="connsiteY17" fmla="*/ 1320800 h 2254164"/>
              <a:gd name="connsiteX18" fmla="*/ 249381 w 7987773"/>
              <a:gd name="connsiteY18" fmla="*/ 1348509 h 2254164"/>
              <a:gd name="connsiteX19" fmla="*/ 397163 w 7987773"/>
              <a:gd name="connsiteY19" fmla="*/ 1459346 h 2254164"/>
              <a:gd name="connsiteX20" fmla="*/ 424872 w 7987773"/>
              <a:gd name="connsiteY20" fmla="*/ 1468582 h 2254164"/>
              <a:gd name="connsiteX21" fmla="*/ 452581 w 7987773"/>
              <a:gd name="connsiteY21" fmla="*/ 1487055 h 2254164"/>
              <a:gd name="connsiteX22" fmla="*/ 480290 w 7987773"/>
              <a:gd name="connsiteY22" fmla="*/ 1496291 h 2254164"/>
              <a:gd name="connsiteX23" fmla="*/ 581890 w 7987773"/>
              <a:gd name="connsiteY23" fmla="*/ 1524000 h 2254164"/>
              <a:gd name="connsiteX24" fmla="*/ 785090 w 7987773"/>
              <a:gd name="connsiteY24" fmla="*/ 1560946 h 2254164"/>
              <a:gd name="connsiteX25" fmla="*/ 822036 w 7987773"/>
              <a:gd name="connsiteY25" fmla="*/ 1570182 h 2254164"/>
              <a:gd name="connsiteX26" fmla="*/ 905163 w 7987773"/>
              <a:gd name="connsiteY26" fmla="*/ 1579418 h 2254164"/>
              <a:gd name="connsiteX27" fmla="*/ 1080654 w 7987773"/>
              <a:gd name="connsiteY27" fmla="*/ 1607128 h 2254164"/>
              <a:gd name="connsiteX28" fmla="*/ 1293090 w 7987773"/>
              <a:gd name="connsiteY28" fmla="*/ 1662546 h 2254164"/>
              <a:gd name="connsiteX29" fmla="*/ 1413163 w 7987773"/>
              <a:gd name="connsiteY29" fmla="*/ 1699491 h 2254164"/>
              <a:gd name="connsiteX30" fmla="*/ 1459345 w 7987773"/>
              <a:gd name="connsiteY30" fmla="*/ 1717964 h 2254164"/>
              <a:gd name="connsiteX31" fmla="*/ 1671781 w 7987773"/>
              <a:gd name="connsiteY31" fmla="*/ 1773382 h 2254164"/>
              <a:gd name="connsiteX32" fmla="*/ 2096654 w 7987773"/>
              <a:gd name="connsiteY32" fmla="*/ 1893455 h 2254164"/>
              <a:gd name="connsiteX33" fmla="*/ 2281381 w 7987773"/>
              <a:gd name="connsiteY33" fmla="*/ 1930400 h 2254164"/>
              <a:gd name="connsiteX34" fmla="*/ 2346036 w 7987773"/>
              <a:gd name="connsiteY34" fmla="*/ 1939637 h 2254164"/>
              <a:gd name="connsiteX35" fmla="*/ 2530763 w 7987773"/>
              <a:gd name="connsiteY35" fmla="*/ 1976582 h 2254164"/>
              <a:gd name="connsiteX36" fmla="*/ 2613890 w 7987773"/>
              <a:gd name="connsiteY36" fmla="*/ 1985818 h 2254164"/>
              <a:gd name="connsiteX37" fmla="*/ 3075709 w 7987773"/>
              <a:gd name="connsiteY37" fmla="*/ 2032000 h 2254164"/>
              <a:gd name="connsiteX38" fmla="*/ 3371272 w 7987773"/>
              <a:gd name="connsiteY38" fmla="*/ 2087418 h 2254164"/>
              <a:gd name="connsiteX39" fmla="*/ 3676072 w 7987773"/>
              <a:gd name="connsiteY39" fmla="*/ 2124364 h 2254164"/>
              <a:gd name="connsiteX40" fmla="*/ 3777672 w 7987773"/>
              <a:gd name="connsiteY40" fmla="*/ 2142837 h 2254164"/>
              <a:gd name="connsiteX41" fmla="*/ 4073236 w 7987773"/>
              <a:gd name="connsiteY41" fmla="*/ 2179782 h 2254164"/>
              <a:gd name="connsiteX42" fmla="*/ 4507345 w 7987773"/>
              <a:gd name="connsiteY42" fmla="*/ 2225964 h 2254164"/>
              <a:gd name="connsiteX43" fmla="*/ 4738254 w 7987773"/>
              <a:gd name="connsiteY43" fmla="*/ 2253673 h 2254164"/>
              <a:gd name="connsiteX44" fmla="*/ 5680363 w 7987773"/>
              <a:gd name="connsiteY44" fmla="*/ 2244437 h 2254164"/>
              <a:gd name="connsiteX45" fmla="*/ 6456218 w 7987773"/>
              <a:gd name="connsiteY45" fmla="*/ 2244437 h 2254164"/>
              <a:gd name="connsiteX46" fmla="*/ 6520872 w 7987773"/>
              <a:gd name="connsiteY46" fmla="*/ 2225964 h 2254164"/>
              <a:gd name="connsiteX47" fmla="*/ 6705600 w 7987773"/>
              <a:gd name="connsiteY47" fmla="*/ 2207491 h 2254164"/>
              <a:gd name="connsiteX48" fmla="*/ 6881090 w 7987773"/>
              <a:gd name="connsiteY48" fmla="*/ 2189018 h 2254164"/>
              <a:gd name="connsiteX49" fmla="*/ 7001163 w 7987773"/>
              <a:gd name="connsiteY49" fmla="*/ 2161309 h 2254164"/>
              <a:gd name="connsiteX50" fmla="*/ 7028872 w 7987773"/>
              <a:gd name="connsiteY50" fmla="*/ 2152073 h 2254164"/>
              <a:gd name="connsiteX51" fmla="*/ 7075054 w 7987773"/>
              <a:gd name="connsiteY51" fmla="*/ 2142837 h 2254164"/>
              <a:gd name="connsiteX52" fmla="*/ 7158181 w 7987773"/>
              <a:gd name="connsiteY52" fmla="*/ 2115128 h 2254164"/>
              <a:gd name="connsiteX53" fmla="*/ 7195127 w 7987773"/>
              <a:gd name="connsiteY53" fmla="*/ 2105891 h 2254164"/>
              <a:gd name="connsiteX54" fmla="*/ 7269018 w 7987773"/>
              <a:gd name="connsiteY54" fmla="*/ 2078182 h 2254164"/>
              <a:gd name="connsiteX55" fmla="*/ 7352145 w 7987773"/>
              <a:gd name="connsiteY55" fmla="*/ 2050473 h 2254164"/>
              <a:gd name="connsiteX56" fmla="*/ 7472218 w 7987773"/>
              <a:gd name="connsiteY56" fmla="*/ 1995055 h 2254164"/>
              <a:gd name="connsiteX57" fmla="*/ 7536872 w 7987773"/>
              <a:gd name="connsiteY57" fmla="*/ 1967346 h 2254164"/>
              <a:gd name="connsiteX58" fmla="*/ 7656945 w 7987773"/>
              <a:gd name="connsiteY58" fmla="*/ 1838037 h 2254164"/>
              <a:gd name="connsiteX59" fmla="*/ 7721600 w 7987773"/>
              <a:gd name="connsiteY59" fmla="*/ 1754909 h 2254164"/>
              <a:gd name="connsiteX60" fmla="*/ 7850909 w 7987773"/>
              <a:gd name="connsiteY60" fmla="*/ 1625600 h 2254164"/>
              <a:gd name="connsiteX61" fmla="*/ 7915563 w 7987773"/>
              <a:gd name="connsiteY61" fmla="*/ 1570182 h 2254164"/>
              <a:gd name="connsiteX62" fmla="*/ 7970981 w 7987773"/>
              <a:gd name="connsiteY62" fmla="*/ 1477818 h 2254164"/>
              <a:gd name="connsiteX63" fmla="*/ 7961745 w 7987773"/>
              <a:gd name="connsiteY63" fmla="*/ 1200728 h 2254164"/>
              <a:gd name="connsiteX64" fmla="*/ 7915563 w 7987773"/>
              <a:gd name="connsiteY64" fmla="*/ 1034473 h 2254164"/>
              <a:gd name="connsiteX65" fmla="*/ 7850909 w 7987773"/>
              <a:gd name="connsiteY65" fmla="*/ 932873 h 2254164"/>
              <a:gd name="connsiteX66" fmla="*/ 7546109 w 7987773"/>
              <a:gd name="connsiteY66" fmla="*/ 637309 h 2254164"/>
              <a:gd name="connsiteX67" fmla="*/ 7370618 w 7987773"/>
              <a:gd name="connsiteY67" fmla="*/ 535709 h 2254164"/>
              <a:gd name="connsiteX68" fmla="*/ 7324436 w 7987773"/>
              <a:gd name="connsiteY68" fmla="*/ 508000 h 2254164"/>
              <a:gd name="connsiteX69" fmla="*/ 7259781 w 7987773"/>
              <a:gd name="connsiteY69" fmla="*/ 480291 h 2254164"/>
              <a:gd name="connsiteX70" fmla="*/ 6530109 w 7987773"/>
              <a:gd name="connsiteY70" fmla="*/ 249382 h 2254164"/>
              <a:gd name="connsiteX71" fmla="*/ 6437745 w 7987773"/>
              <a:gd name="connsiteY71" fmla="*/ 240146 h 2254164"/>
              <a:gd name="connsiteX72" fmla="*/ 6142181 w 7987773"/>
              <a:gd name="connsiteY72" fmla="*/ 184728 h 2254164"/>
              <a:gd name="connsiteX73" fmla="*/ 5698836 w 7987773"/>
              <a:gd name="connsiteY73" fmla="*/ 157018 h 2254164"/>
              <a:gd name="connsiteX74" fmla="*/ 4978400 w 7987773"/>
              <a:gd name="connsiteY74" fmla="*/ 212437 h 2254164"/>
              <a:gd name="connsiteX75" fmla="*/ 4313381 w 7987773"/>
              <a:gd name="connsiteY75" fmla="*/ 295564 h 2254164"/>
              <a:gd name="connsiteX76" fmla="*/ 3472872 w 7987773"/>
              <a:gd name="connsiteY76" fmla="*/ 341746 h 2254164"/>
              <a:gd name="connsiteX77" fmla="*/ 2706254 w 7987773"/>
              <a:gd name="connsiteY77" fmla="*/ 286328 h 2254164"/>
              <a:gd name="connsiteX78" fmla="*/ 2623127 w 7987773"/>
              <a:gd name="connsiteY78" fmla="*/ 267855 h 2254164"/>
              <a:gd name="connsiteX79" fmla="*/ 2355272 w 7987773"/>
              <a:gd name="connsiteY79" fmla="*/ 230909 h 2254164"/>
              <a:gd name="connsiteX80" fmla="*/ 1828800 w 7987773"/>
              <a:gd name="connsiteY80" fmla="*/ 138546 h 2254164"/>
              <a:gd name="connsiteX81" fmla="*/ 1801090 w 7987773"/>
              <a:gd name="connsiteY81" fmla="*/ 129309 h 2254164"/>
              <a:gd name="connsiteX82" fmla="*/ 1625600 w 7987773"/>
              <a:gd name="connsiteY82" fmla="*/ 110837 h 2254164"/>
              <a:gd name="connsiteX83" fmla="*/ 1468581 w 7987773"/>
              <a:gd name="connsiteY83" fmla="*/ 73891 h 2254164"/>
              <a:gd name="connsiteX84" fmla="*/ 1283854 w 7987773"/>
              <a:gd name="connsiteY84" fmla="*/ 27709 h 2254164"/>
              <a:gd name="connsiteX85" fmla="*/ 1071418 w 7987773"/>
              <a:gd name="connsiteY85" fmla="*/ 18473 h 2254164"/>
              <a:gd name="connsiteX86" fmla="*/ 969818 w 7987773"/>
              <a:gd name="connsiteY86" fmla="*/ 9237 h 2254164"/>
              <a:gd name="connsiteX87" fmla="*/ 914400 w 7987773"/>
              <a:gd name="connsiteY87" fmla="*/ 0 h 2254164"/>
              <a:gd name="connsiteX88" fmla="*/ 877454 w 7987773"/>
              <a:gd name="connsiteY88" fmla="*/ 9237 h 2254164"/>
              <a:gd name="connsiteX89" fmla="*/ 822036 w 7987773"/>
              <a:gd name="connsiteY89" fmla="*/ 46182 h 2254164"/>
              <a:gd name="connsiteX90" fmla="*/ 766618 w 7987773"/>
              <a:gd name="connsiteY90" fmla="*/ 101600 h 2254164"/>
              <a:gd name="connsiteX91" fmla="*/ 655781 w 7987773"/>
              <a:gd name="connsiteY91" fmla="*/ 147782 h 2254164"/>
              <a:gd name="connsiteX92" fmla="*/ 581890 w 7987773"/>
              <a:gd name="connsiteY92" fmla="*/ 184728 h 2254164"/>
              <a:gd name="connsiteX93" fmla="*/ 517236 w 7987773"/>
              <a:gd name="connsiteY93" fmla="*/ 230909 h 2254164"/>
              <a:gd name="connsiteX94" fmla="*/ 443345 w 7987773"/>
              <a:gd name="connsiteY94" fmla="*/ 277091 h 2254164"/>
              <a:gd name="connsiteX95" fmla="*/ 434109 w 7987773"/>
              <a:gd name="connsiteY95" fmla="*/ 369455 h 225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987773" h="2254164">
                <a:moveTo>
                  <a:pt x="729672" y="434109"/>
                </a:moveTo>
                <a:cubicBezTo>
                  <a:pt x="711199" y="415636"/>
                  <a:pt x="695656" y="393672"/>
                  <a:pt x="674254" y="378691"/>
                </a:cubicBezTo>
                <a:cubicBezTo>
                  <a:pt x="663855" y="371411"/>
                  <a:pt x="649027" y="374337"/>
                  <a:pt x="637309" y="369455"/>
                </a:cubicBezTo>
                <a:cubicBezTo>
                  <a:pt x="611890" y="358864"/>
                  <a:pt x="588986" y="342736"/>
                  <a:pt x="563418" y="332509"/>
                </a:cubicBezTo>
                <a:cubicBezTo>
                  <a:pt x="496694" y="305820"/>
                  <a:pt x="455689" y="310723"/>
                  <a:pt x="378690" y="304800"/>
                </a:cubicBezTo>
                <a:cubicBezTo>
                  <a:pt x="314036" y="310958"/>
                  <a:pt x="248790" y="312596"/>
                  <a:pt x="184727" y="323273"/>
                </a:cubicBezTo>
                <a:cubicBezTo>
                  <a:pt x="168427" y="325990"/>
                  <a:pt x="124232" y="373774"/>
                  <a:pt x="120072" y="378691"/>
                </a:cubicBezTo>
                <a:cubicBezTo>
                  <a:pt x="97397" y="405488"/>
                  <a:pt x="71117" y="430421"/>
                  <a:pt x="55418" y="461818"/>
                </a:cubicBezTo>
                <a:cubicBezTo>
                  <a:pt x="49260" y="474133"/>
                  <a:pt x="41888" y="485913"/>
                  <a:pt x="36945" y="498764"/>
                </a:cubicBezTo>
                <a:cubicBezTo>
                  <a:pt x="9717" y="569557"/>
                  <a:pt x="12037" y="567884"/>
                  <a:pt x="0" y="628073"/>
                </a:cubicBezTo>
                <a:cubicBezTo>
                  <a:pt x="3468" y="700896"/>
                  <a:pt x="7442" y="888751"/>
                  <a:pt x="27709" y="969818"/>
                </a:cubicBezTo>
                <a:cubicBezTo>
                  <a:pt x="36945" y="1006764"/>
                  <a:pt x="43376" y="1044526"/>
                  <a:pt x="55418" y="1080655"/>
                </a:cubicBezTo>
                <a:lnTo>
                  <a:pt x="73890" y="1136073"/>
                </a:lnTo>
                <a:cubicBezTo>
                  <a:pt x="76969" y="1145309"/>
                  <a:pt x="77285" y="1155993"/>
                  <a:pt x="83127" y="1163782"/>
                </a:cubicBezTo>
                <a:cubicBezTo>
                  <a:pt x="92363" y="1176097"/>
                  <a:pt x="101888" y="1188201"/>
                  <a:pt x="110836" y="1200728"/>
                </a:cubicBezTo>
                <a:cubicBezTo>
                  <a:pt x="117288" y="1209761"/>
                  <a:pt x="121934" y="1220140"/>
                  <a:pt x="129309" y="1228437"/>
                </a:cubicBezTo>
                <a:cubicBezTo>
                  <a:pt x="146665" y="1247963"/>
                  <a:pt x="166254" y="1265382"/>
                  <a:pt x="184727" y="1283855"/>
                </a:cubicBezTo>
                <a:lnTo>
                  <a:pt x="221672" y="1320800"/>
                </a:lnTo>
                <a:cubicBezTo>
                  <a:pt x="230908" y="1330036"/>
                  <a:pt x="239464" y="1340008"/>
                  <a:pt x="249381" y="1348509"/>
                </a:cubicBezTo>
                <a:cubicBezTo>
                  <a:pt x="281421" y="1375972"/>
                  <a:pt x="358347" y="1446408"/>
                  <a:pt x="397163" y="1459346"/>
                </a:cubicBezTo>
                <a:lnTo>
                  <a:pt x="424872" y="1468582"/>
                </a:lnTo>
                <a:cubicBezTo>
                  <a:pt x="434108" y="1474740"/>
                  <a:pt x="442652" y="1482091"/>
                  <a:pt x="452581" y="1487055"/>
                </a:cubicBezTo>
                <a:cubicBezTo>
                  <a:pt x="461289" y="1491409"/>
                  <a:pt x="470929" y="1493616"/>
                  <a:pt x="480290" y="1496291"/>
                </a:cubicBezTo>
                <a:cubicBezTo>
                  <a:pt x="514043" y="1505935"/>
                  <a:pt x="547550" y="1516716"/>
                  <a:pt x="581890" y="1524000"/>
                </a:cubicBezTo>
                <a:cubicBezTo>
                  <a:pt x="649235" y="1538285"/>
                  <a:pt x="717485" y="1547945"/>
                  <a:pt x="785090" y="1560946"/>
                </a:cubicBezTo>
                <a:cubicBezTo>
                  <a:pt x="797556" y="1563343"/>
                  <a:pt x="809489" y="1568252"/>
                  <a:pt x="822036" y="1570182"/>
                </a:cubicBezTo>
                <a:cubicBezTo>
                  <a:pt x="849591" y="1574421"/>
                  <a:pt x="877625" y="1575070"/>
                  <a:pt x="905163" y="1579418"/>
                </a:cubicBezTo>
                <a:cubicBezTo>
                  <a:pt x="1132624" y="1615333"/>
                  <a:pt x="870637" y="1583791"/>
                  <a:pt x="1080654" y="1607128"/>
                </a:cubicBezTo>
                <a:cubicBezTo>
                  <a:pt x="1151466" y="1625601"/>
                  <a:pt x="1223144" y="1641025"/>
                  <a:pt x="1293090" y="1662546"/>
                </a:cubicBezTo>
                <a:cubicBezTo>
                  <a:pt x="1333114" y="1674861"/>
                  <a:pt x="1373436" y="1686249"/>
                  <a:pt x="1413163" y="1699491"/>
                </a:cubicBezTo>
                <a:cubicBezTo>
                  <a:pt x="1428892" y="1704734"/>
                  <a:pt x="1443403" y="1713409"/>
                  <a:pt x="1459345" y="1717964"/>
                </a:cubicBezTo>
                <a:cubicBezTo>
                  <a:pt x="1529711" y="1738069"/>
                  <a:pt x="1601930" y="1751554"/>
                  <a:pt x="1671781" y="1773382"/>
                </a:cubicBezTo>
                <a:cubicBezTo>
                  <a:pt x="1806194" y="1815386"/>
                  <a:pt x="1963451" y="1866815"/>
                  <a:pt x="2096654" y="1893455"/>
                </a:cubicBezTo>
                <a:lnTo>
                  <a:pt x="2281381" y="1930400"/>
                </a:lnTo>
                <a:cubicBezTo>
                  <a:pt x="2302788" y="1934364"/>
                  <a:pt x="2324629" y="1935673"/>
                  <a:pt x="2346036" y="1939637"/>
                </a:cubicBezTo>
                <a:cubicBezTo>
                  <a:pt x="2407781" y="1951071"/>
                  <a:pt x="2468881" y="1965913"/>
                  <a:pt x="2530763" y="1976582"/>
                </a:cubicBezTo>
                <a:cubicBezTo>
                  <a:pt x="2558237" y="1981319"/>
                  <a:pt x="2586213" y="1982463"/>
                  <a:pt x="2613890" y="1985818"/>
                </a:cubicBezTo>
                <a:cubicBezTo>
                  <a:pt x="2941012" y="2025470"/>
                  <a:pt x="2733517" y="2005679"/>
                  <a:pt x="3075709" y="2032000"/>
                </a:cubicBezTo>
                <a:cubicBezTo>
                  <a:pt x="3191853" y="2057810"/>
                  <a:pt x="3224930" y="2066512"/>
                  <a:pt x="3371272" y="2087418"/>
                </a:cubicBezTo>
                <a:cubicBezTo>
                  <a:pt x="3472587" y="2101892"/>
                  <a:pt x="3574667" y="2110536"/>
                  <a:pt x="3676072" y="2124364"/>
                </a:cubicBezTo>
                <a:cubicBezTo>
                  <a:pt x="3710178" y="2129015"/>
                  <a:pt x="3743580" y="2138080"/>
                  <a:pt x="3777672" y="2142837"/>
                </a:cubicBezTo>
                <a:cubicBezTo>
                  <a:pt x="3876007" y="2156558"/>
                  <a:pt x="3974586" y="2168543"/>
                  <a:pt x="4073236" y="2179782"/>
                </a:cubicBezTo>
                <a:lnTo>
                  <a:pt x="4507345" y="2225964"/>
                </a:lnTo>
                <a:cubicBezTo>
                  <a:pt x="4834492" y="2266140"/>
                  <a:pt x="4289185" y="2223736"/>
                  <a:pt x="4738254" y="2253673"/>
                </a:cubicBezTo>
                <a:lnTo>
                  <a:pt x="5680363" y="2244437"/>
                </a:lnTo>
                <a:cubicBezTo>
                  <a:pt x="6542511" y="2244437"/>
                  <a:pt x="5996567" y="2266324"/>
                  <a:pt x="6456218" y="2244437"/>
                </a:cubicBezTo>
                <a:cubicBezTo>
                  <a:pt x="6477769" y="2238279"/>
                  <a:pt x="6498842" y="2230095"/>
                  <a:pt x="6520872" y="2225964"/>
                </a:cubicBezTo>
                <a:cubicBezTo>
                  <a:pt x="6546725" y="2221117"/>
                  <a:pt x="6687321" y="2209319"/>
                  <a:pt x="6705600" y="2207491"/>
                </a:cubicBezTo>
                <a:lnTo>
                  <a:pt x="6881090" y="2189018"/>
                </a:lnTo>
                <a:lnTo>
                  <a:pt x="7001163" y="2161309"/>
                </a:lnTo>
                <a:cubicBezTo>
                  <a:pt x="7010608" y="2158948"/>
                  <a:pt x="7019427" y="2154434"/>
                  <a:pt x="7028872" y="2152073"/>
                </a:cubicBezTo>
                <a:cubicBezTo>
                  <a:pt x="7044102" y="2148266"/>
                  <a:pt x="7059959" y="2147150"/>
                  <a:pt x="7075054" y="2142837"/>
                </a:cubicBezTo>
                <a:cubicBezTo>
                  <a:pt x="7103138" y="2134813"/>
                  <a:pt x="7130265" y="2123718"/>
                  <a:pt x="7158181" y="2115128"/>
                </a:cubicBezTo>
                <a:cubicBezTo>
                  <a:pt x="7170314" y="2111395"/>
                  <a:pt x="7183084" y="2109905"/>
                  <a:pt x="7195127" y="2105891"/>
                </a:cubicBezTo>
                <a:cubicBezTo>
                  <a:pt x="7220082" y="2097573"/>
                  <a:pt x="7244212" y="2086937"/>
                  <a:pt x="7269018" y="2078182"/>
                </a:cubicBezTo>
                <a:cubicBezTo>
                  <a:pt x="7296561" y="2068461"/>
                  <a:pt x="7325112" y="2061532"/>
                  <a:pt x="7352145" y="2050473"/>
                </a:cubicBezTo>
                <a:cubicBezTo>
                  <a:pt x="7392945" y="2033782"/>
                  <a:pt x="7431832" y="2012724"/>
                  <a:pt x="7472218" y="1995055"/>
                </a:cubicBezTo>
                <a:cubicBezTo>
                  <a:pt x="7580944" y="1947487"/>
                  <a:pt x="7395118" y="2038221"/>
                  <a:pt x="7536872" y="1967346"/>
                </a:cubicBezTo>
                <a:cubicBezTo>
                  <a:pt x="7589811" y="1914407"/>
                  <a:pt x="7601725" y="1904301"/>
                  <a:pt x="7656945" y="1838037"/>
                </a:cubicBezTo>
                <a:cubicBezTo>
                  <a:pt x="7679418" y="1811069"/>
                  <a:pt x="7695182" y="1778025"/>
                  <a:pt x="7721600" y="1754909"/>
                </a:cubicBezTo>
                <a:cubicBezTo>
                  <a:pt x="7934788" y="1568369"/>
                  <a:pt x="7671903" y="1804606"/>
                  <a:pt x="7850909" y="1625600"/>
                </a:cubicBezTo>
                <a:cubicBezTo>
                  <a:pt x="7870980" y="1605529"/>
                  <a:pt x="7897664" y="1592212"/>
                  <a:pt x="7915563" y="1570182"/>
                </a:cubicBezTo>
                <a:cubicBezTo>
                  <a:pt x="7938204" y="1542316"/>
                  <a:pt x="7952508" y="1508606"/>
                  <a:pt x="7970981" y="1477818"/>
                </a:cubicBezTo>
                <a:cubicBezTo>
                  <a:pt x="7998260" y="1368711"/>
                  <a:pt x="7990244" y="1417322"/>
                  <a:pt x="7961745" y="1200728"/>
                </a:cubicBezTo>
                <a:cubicBezTo>
                  <a:pt x="7961367" y="1197857"/>
                  <a:pt x="7929690" y="1061157"/>
                  <a:pt x="7915563" y="1034473"/>
                </a:cubicBezTo>
                <a:cubicBezTo>
                  <a:pt x="7896781" y="998996"/>
                  <a:pt x="7868862" y="968777"/>
                  <a:pt x="7850909" y="932873"/>
                </a:cubicBezTo>
                <a:cubicBezTo>
                  <a:pt x="7775417" y="781894"/>
                  <a:pt x="7837993" y="895835"/>
                  <a:pt x="7546109" y="637309"/>
                </a:cubicBezTo>
                <a:cubicBezTo>
                  <a:pt x="7496936" y="593756"/>
                  <a:pt x="7421955" y="563944"/>
                  <a:pt x="7370618" y="535709"/>
                </a:cubicBezTo>
                <a:cubicBezTo>
                  <a:pt x="7354888" y="527057"/>
                  <a:pt x="7340493" y="516028"/>
                  <a:pt x="7324436" y="508000"/>
                </a:cubicBezTo>
                <a:cubicBezTo>
                  <a:pt x="7303464" y="497514"/>
                  <a:pt x="7282077" y="487550"/>
                  <a:pt x="7259781" y="480291"/>
                </a:cubicBezTo>
                <a:cubicBezTo>
                  <a:pt x="7017202" y="401312"/>
                  <a:pt x="6774986" y="320919"/>
                  <a:pt x="6530109" y="249382"/>
                </a:cubicBezTo>
                <a:cubicBezTo>
                  <a:pt x="6500409" y="240706"/>
                  <a:pt x="6468266" y="245233"/>
                  <a:pt x="6437745" y="240146"/>
                </a:cubicBezTo>
                <a:cubicBezTo>
                  <a:pt x="6338871" y="223667"/>
                  <a:pt x="6240919" y="202007"/>
                  <a:pt x="6142181" y="184728"/>
                </a:cubicBezTo>
                <a:cubicBezTo>
                  <a:pt x="6024423" y="164120"/>
                  <a:pt x="5703198" y="157236"/>
                  <a:pt x="5698836" y="157018"/>
                </a:cubicBezTo>
                <a:cubicBezTo>
                  <a:pt x="5458691" y="175491"/>
                  <a:pt x="5218059" y="188471"/>
                  <a:pt x="4978400" y="212437"/>
                </a:cubicBezTo>
                <a:cubicBezTo>
                  <a:pt x="4756111" y="234666"/>
                  <a:pt x="4536146" y="278752"/>
                  <a:pt x="4313381" y="295564"/>
                </a:cubicBezTo>
                <a:cubicBezTo>
                  <a:pt x="3707151" y="341317"/>
                  <a:pt x="3987437" y="328204"/>
                  <a:pt x="3472872" y="341746"/>
                </a:cubicBezTo>
                <a:lnTo>
                  <a:pt x="2706254" y="286328"/>
                </a:lnTo>
                <a:cubicBezTo>
                  <a:pt x="2677976" y="283869"/>
                  <a:pt x="2651165" y="272282"/>
                  <a:pt x="2623127" y="267855"/>
                </a:cubicBezTo>
                <a:cubicBezTo>
                  <a:pt x="2534100" y="253798"/>
                  <a:pt x="2444557" y="243224"/>
                  <a:pt x="2355272" y="230909"/>
                </a:cubicBezTo>
                <a:cubicBezTo>
                  <a:pt x="2134828" y="167927"/>
                  <a:pt x="2353725" y="227685"/>
                  <a:pt x="1828800" y="138546"/>
                </a:cubicBezTo>
                <a:cubicBezTo>
                  <a:pt x="1819201" y="136916"/>
                  <a:pt x="1810737" y="130625"/>
                  <a:pt x="1801090" y="129309"/>
                </a:cubicBezTo>
                <a:cubicBezTo>
                  <a:pt x="1742810" y="121362"/>
                  <a:pt x="1625600" y="110837"/>
                  <a:pt x="1625600" y="110837"/>
                </a:cubicBezTo>
                <a:cubicBezTo>
                  <a:pt x="1573260" y="98522"/>
                  <a:pt x="1520501" y="87870"/>
                  <a:pt x="1468581" y="73891"/>
                </a:cubicBezTo>
                <a:cubicBezTo>
                  <a:pt x="1368977" y="47074"/>
                  <a:pt x="1395124" y="37527"/>
                  <a:pt x="1283854" y="27709"/>
                </a:cubicBezTo>
                <a:cubicBezTo>
                  <a:pt x="1213249" y="21479"/>
                  <a:pt x="1142230" y="21552"/>
                  <a:pt x="1071418" y="18473"/>
                </a:cubicBezTo>
                <a:cubicBezTo>
                  <a:pt x="1037551" y="15394"/>
                  <a:pt x="1003591" y="13210"/>
                  <a:pt x="969818" y="9237"/>
                </a:cubicBezTo>
                <a:cubicBezTo>
                  <a:pt x="951219" y="7049"/>
                  <a:pt x="933128" y="0"/>
                  <a:pt x="914400" y="0"/>
                </a:cubicBezTo>
                <a:cubicBezTo>
                  <a:pt x="901706" y="0"/>
                  <a:pt x="889769" y="6158"/>
                  <a:pt x="877454" y="9237"/>
                </a:cubicBezTo>
                <a:cubicBezTo>
                  <a:pt x="858981" y="21552"/>
                  <a:pt x="837735" y="30483"/>
                  <a:pt x="822036" y="46182"/>
                </a:cubicBezTo>
                <a:cubicBezTo>
                  <a:pt x="803563" y="64655"/>
                  <a:pt x="791402" y="93338"/>
                  <a:pt x="766618" y="101600"/>
                </a:cubicBezTo>
                <a:cubicBezTo>
                  <a:pt x="715773" y="118549"/>
                  <a:pt x="730269" y="112729"/>
                  <a:pt x="655781" y="147782"/>
                </a:cubicBezTo>
                <a:cubicBezTo>
                  <a:pt x="630864" y="159507"/>
                  <a:pt x="605503" y="170560"/>
                  <a:pt x="581890" y="184728"/>
                </a:cubicBezTo>
                <a:cubicBezTo>
                  <a:pt x="559180" y="198354"/>
                  <a:pt x="539272" y="216218"/>
                  <a:pt x="517236" y="230909"/>
                </a:cubicBezTo>
                <a:cubicBezTo>
                  <a:pt x="493069" y="247020"/>
                  <a:pt x="467975" y="261697"/>
                  <a:pt x="443345" y="277091"/>
                </a:cubicBezTo>
                <a:cubicBezTo>
                  <a:pt x="429629" y="331958"/>
                  <a:pt x="434109" y="301343"/>
                  <a:pt x="434109" y="369455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B3EFA1-FD2A-41AF-8A0B-E81BB8B06602}"/>
              </a:ext>
            </a:extLst>
          </p:cNvPr>
          <p:cNvSpPr txBox="1"/>
          <p:nvPr/>
        </p:nvSpPr>
        <p:spPr>
          <a:xfrm>
            <a:off x="6017846" y="159912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C00000"/>
                </a:solidFill>
              </a:rPr>
              <a:t>後で使う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3215287-430F-4D5A-8A9F-413617A7AF80}"/>
              </a:ext>
            </a:extLst>
          </p:cNvPr>
          <p:cNvSpPr txBox="1"/>
          <p:nvPr/>
        </p:nvSpPr>
        <p:spPr>
          <a:xfrm>
            <a:off x="1426796" y="1971437"/>
            <a:ext cx="372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C00000"/>
                </a:solidFill>
              </a:rPr>
              <a:t>Delete</a:t>
            </a:r>
            <a:r>
              <a:rPr lang="ja-JP" altLang="en-US" dirty="0">
                <a:solidFill>
                  <a:srgbClr val="C00000"/>
                </a:solidFill>
              </a:rPr>
              <a:t>でノード間の結合は切れます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174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26B85-D58A-48FB-ABB8-881A5F8CC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0F3435-B29B-4ACA-A38C-E71E3171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419725"/>
            <a:ext cx="10271760" cy="93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Partitioning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を設置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20B579A7-44A3-4863-B4F6-E1E3D667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19B992F-9087-4A61-B902-31BB5AFF8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4" y="1050725"/>
            <a:ext cx="9359357" cy="4179277"/>
          </a:xfrm>
          <a:prstGeom prst="rect">
            <a:avLst/>
          </a:prstGeom>
        </p:spPr>
      </p:pic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28AEF256-278D-4E52-B6F7-E50631200284}"/>
              </a:ext>
            </a:extLst>
          </p:cNvPr>
          <p:cNvSpPr/>
          <p:nvPr/>
        </p:nvSpPr>
        <p:spPr>
          <a:xfrm>
            <a:off x="2821577" y="2483537"/>
            <a:ext cx="849746" cy="526472"/>
          </a:xfrm>
          <a:custGeom>
            <a:avLst/>
            <a:gdLst>
              <a:gd name="connsiteX0" fmla="*/ 277091 w 849746"/>
              <a:gd name="connsiteY0" fmla="*/ 480291 h 526472"/>
              <a:gd name="connsiteX1" fmla="*/ 452582 w 849746"/>
              <a:gd name="connsiteY1" fmla="*/ 480291 h 526472"/>
              <a:gd name="connsiteX2" fmla="*/ 609600 w 849746"/>
              <a:gd name="connsiteY2" fmla="*/ 406400 h 526472"/>
              <a:gd name="connsiteX3" fmla="*/ 655782 w 849746"/>
              <a:gd name="connsiteY3" fmla="*/ 387927 h 526472"/>
              <a:gd name="connsiteX4" fmla="*/ 683491 w 849746"/>
              <a:gd name="connsiteY4" fmla="*/ 350981 h 526472"/>
              <a:gd name="connsiteX5" fmla="*/ 720437 w 849746"/>
              <a:gd name="connsiteY5" fmla="*/ 332509 h 526472"/>
              <a:gd name="connsiteX6" fmla="*/ 757382 w 849746"/>
              <a:gd name="connsiteY6" fmla="*/ 304800 h 526472"/>
              <a:gd name="connsiteX7" fmla="*/ 803564 w 849746"/>
              <a:gd name="connsiteY7" fmla="*/ 277091 h 526472"/>
              <a:gd name="connsiteX8" fmla="*/ 849746 w 849746"/>
              <a:gd name="connsiteY8" fmla="*/ 193963 h 526472"/>
              <a:gd name="connsiteX9" fmla="*/ 840510 w 849746"/>
              <a:gd name="connsiteY9" fmla="*/ 129309 h 526472"/>
              <a:gd name="connsiteX10" fmla="*/ 803564 w 849746"/>
              <a:gd name="connsiteY10" fmla="*/ 101600 h 526472"/>
              <a:gd name="connsiteX11" fmla="*/ 711200 w 849746"/>
              <a:gd name="connsiteY11" fmla="*/ 64654 h 526472"/>
              <a:gd name="connsiteX12" fmla="*/ 665019 w 849746"/>
              <a:gd name="connsiteY12" fmla="*/ 46181 h 526472"/>
              <a:gd name="connsiteX13" fmla="*/ 544946 w 849746"/>
              <a:gd name="connsiteY13" fmla="*/ 27709 h 526472"/>
              <a:gd name="connsiteX14" fmla="*/ 341746 w 849746"/>
              <a:gd name="connsiteY14" fmla="*/ 18472 h 526472"/>
              <a:gd name="connsiteX15" fmla="*/ 249382 w 849746"/>
              <a:gd name="connsiteY15" fmla="*/ 9236 h 526472"/>
              <a:gd name="connsiteX16" fmla="*/ 175491 w 849746"/>
              <a:gd name="connsiteY16" fmla="*/ 0 h 526472"/>
              <a:gd name="connsiteX17" fmla="*/ 129310 w 849746"/>
              <a:gd name="connsiteY17" fmla="*/ 9236 h 526472"/>
              <a:gd name="connsiteX18" fmla="*/ 73891 w 849746"/>
              <a:gd name="connsiteY18" fmla="*/ 46181 h 526472"/>
              <a:gd name="connsiteX19" fmla="*/ 18473 w 849746"/>
              <a:gd name="connsiteY19" fmla="*/ 92363 h 526472"/>
              <a:gd name="connsiteX20" fmla="*/ 0 w 849746"/>
              <a:gd name="connsiteY20" fmla="*/ 129309 h 526472"/>
              <a:gd name="connsiteX21" fmla="*/ 9237 w 849746"/>
              <a:gd name="connsiteY21" fmla="*/ 295563 h 526472"/>
              <a:gd name="connsiteX22" fmla="*/ 18473 w 849746"/>
              <a:gd name="connsiteY22" fmla="*/ 332509 h 526472"/>
              <a:gd name="connsiteX23" fmla="*/ 46182 w 849746"/>
              <a:gd name="connsiteY23" fmla="*/ 360218 h 526472"/>
              <a:gd name="connsiteX24" fmla="*/ 83128 w 849746"/>
              <a:gd name="connsiteY24" fmla="*/ 387927 h 526472"/>
              <a:gd name="connsiteX25" fmla="*/ 193964 w 849746"/>
              <a:gd name="connsiteY25" fmla="*/ 415636 h 526472"/>
              <a:gd name="connsiteX26" fmla="*/ 230910 w 849746"/>
              <a:gd name="connsiteY26" fmla="*/ 424872 h 526472"/>
              <a:gd name="connsiteX27" fmla="*/ 258619 w 849746"/>
              <a:gd name="connsiteY27" fmla="*/ 434109 h 526472"/>
              <a:gd name="connsiteX28" fmla="*/ 332510 w 849746"/>
              <a:gd name="connsiteY28" fmla="*/ 443345 h 526472"/>
              <a:gd name="connsiteX29" fmla="*/ 360219 w 849746"/>
              <a:gd name="connsiteY29" fmla="*/ 452581 h 526472"/>
              <a:gd name="connsiteX30" fmla="*/ 387928 w 849746"/>
              <a:gd name="connsiteY30" fmla="*/ 508000 h 526472"/>
              <a:gd name="connsiteX31" fmla="*/ 406400 w 849746"/>
              <a:gd name="connsiteY31" fmla="*/ 526472 h 526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49746" h="526472">
                <a:moveTo>
                  <a:pt x="277091" y="480291"/>
                </a:moveTo>
                <a:cubicBezTo>
                  <a:pt x="351287" y="488535"/>
                  <a:pt x="376519" y="497194"/>
                  <a:pt x="452582" y="480291"/>
                </a:cubicBezTo>
                <a:cubicBezTo>
                  <a:pt x="516797" y="466021"/>
                  <a:pt x="550901" y="435749"/>
                  <a:pt x="609600" y="406400"/>
                </a:cubicBezTo>
                <a:cubicBezTo>
                  <a:pt x="624430" y="398985"/>
                  <a:pt x="640388" y="394085"/>
                  <a:pt x="655782" y="387927"/>
                </a:cubicBezTo>
                <a:cubicBezTo>
                  <a:pt x="665018" y="375612"/>
                  <a:pt x="671803" y="360999"/>
                  <a:pt x="683491" y="350981"/>
                </a:cubicBezTo>
                <a:cubicBezTo>
                  <a:pt x="693945" y="342020"/>
                  <a:pt x="708761" y="339806"/>
                  <a:pt x="720437" y="332509"/>
                </a:cubicBezTo>
                <a:cubicBezTo>
                  <a:pt x="733491" y="324350"/>
                  <a:pt x="744574" y="313339"/>
                  <a:pt x="757382" y="304800"/>
                </a:cubicBezTo>
                <a:cubicBezTo>
                  <a:pt x="772319" y="294842"/>
                  <a:pt x="788170" y="286327"/>
                  <a:pt x="803564" y="277091"/>
                </a:cubicBezTo>
                <a:cubicBezTo>
                  <a:pt x="845911" y="213571"/>
                  <a:pt x="833489" y="242735"/>
                  <a:pt x="849746" y="193963"/>
                </a:cubicBezTo>
                <a:cubicBezTo>
                  <a:pt x="846667" y="172412"/>
                  <a:pt x="850246" y="148781"/>
                  <a:pt x="840510" y="129309"/>
                </a:cubicBezTo>
                <a:cubicBezTo>
                  <a:pt x="833626" y="115540"/>
                  <a:pt x="817333" y="108484"/>
                  <a:pt x="803564" y="101600"/>
                </a:cubicBezTo>
                <a:cubicBezTo>
                  <a:pt x="773905" y="86771"/>
                  <a:pt x="741988" y="76969"/>
                  <a:pt x="711200" y="64654"/>
                </a:cubicBezTo>
                <a:cubicBezTo>
                  <a:pt x="695806" y="58496"/>
                  <a:pt x="681373" y="48907"/>
                  <a:pt x="665019" y="46181"/>
                </a:cubicBezTo>
                <a:cubicBezTo>
                  <a:pt x="642254" y="42387"/>
                  <a:pt x="565218" y="29107"/>
                  <a:pt x="544946" y="27709"/>
                </a:cubicBezTo>
                <a:cubicBezTo>
                  <a:pt x="477303" y="23044"/>
                  <a:pt x="409479" y="21551"/>
                  <a:pt x="341746" y="18472"/>
                </a:cubicBezTo>
                <a:lnTo>
                  <a:pt x="249382" y="9236"/>
                </a:lnTo>
                <a:cubicBezTo>
                  <a:pt x="224712" y="6495"/>
                  <a:pt x="200313" y="0"/>
                  <a:pt x="175491" y="0"/>
                </a:cubicBezTo>
                <a:cubicBezTo>
                  <a:pt x="159792" y="0"/>
                  <a:pt x="144704" y="6157"/>
                  <a:pt x="129310" y="9236"/>
                </a:cubicBezTo>
                <a:lnTo>
                  <a:pt x="73891" y="46181"/>
                </a:lnTo>
                <a:cubicBezTo>
                  <a:pt x="51798" y="60910"/>
                  <a:pt x="34635" y="69736"/>
                  <a:pt x="18473" y="92363"/>
                </a:cubicBezTo>
                <a:cubicBezTo>
                  <a:pt x="10470" y="103567"/>
                  <a:pt x="6158" y="116994"/>
                  <a:pt x="0" y="129309"/>
                </a:cubicBezTo>
                <a:cubicBezTo>
                  <a:pt x="3079" y="184727"/>
                  <a:pt x="4212" y="240287"/>
                  <a:pt x="9237" y="295563"/>
                </a:cubicBezTo>
                <a:cubicBezTo>
                  <a:pt x="10386" y="308205"/>
                  <a:pt x="12175" y="321487"/>
                  <a:pt x="18473" y="332509"/>
                </a:cubicBezTo>
                <a:cubicBezTo>
                  <a:pt x="24954" y="343850"/>
                  <a:pt x="36264" y="351717"/>
                  <a:pt x="46182" y="360218"/>
                </a:cubicBezTo>
                <a:cubicBezTo>
                  <a:pt x="57870" y="370236"/>
                  <a:pt x="69359" y="381043"/>
                  <a:pt x="83128" y="387927"/>
                </a:cubicBezTo>
                <a:cubicBezTo>
                  <a:pt x="124277" y="408502"/>
                  <a:pt x="150149" y="406873"/>
                  <a:pt x="193964" y="415636"/>
                </a:cubicBezTo>
                <a:cubicBezTo>
                  <a:pt x="206412" y="418125"/>
                  <a:pt x="218704" y="421385"/>
                  <a:pt x="230910" y="424872"/>
                </a:cubicBezTo>
                <a:cubicBezTo>
                  <a:pt x="240271" y="427547"/>
                  <a:pt x="249040" y="432367"/>
                  <a:pt x="258619" y="434109"/>
                </a:cubicBezTo>
                <a:cubicBezTo>
                  <a:pt x="283041" y="438549"/>
                  <a:pt x="307880" y="440266"/>
                  <a:pt x="332510" y="443345"/>
                </a:cubicBezTo>
                <a:cubicBezTo>
                  <a:pt x="341746" y="446424"/>
                  <a:pt x="352617" y="446499"/>
                  <a:pt x="360219" y="452581"/>
                </a:cubicBezTo>
                <a:cubicBezTo>
                  <a:pt x="387165" y="474139"/>
                  <a:pt x="372484" y="482261"/>
                  <a:pt x="387928" y="508000"/>
                </a:cubicBezTo>
                <a:cubicBezTo>
                  <a:pt x="392408" y="515467"/>
                  <a:pt x="400243" y="520315"/>
                  <a:pt x="406400" y="526472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E26E1EFF-55FB-4C6A-BE07-76818C4C6CAB}"/>
              </a:ext>
            </a:extLst>
          </p:cNvPr>
          <p:cNvSpPr/>
          <p:nvPr/>
        </p:nvSpPr>
        <p:spPr>
          <a:xfrm>
            <a:off x="2105891" y="3146186"/>
            <a:ext cx="1515918" cy="444138"/>
          </a:xfrm>
          <a:custGeom>
            <a:avLst/>
            <a:gdLst>
              <a:gd name="connsiteX0" fmla="*/ 784398 w 1515918"/>
              <a:gd name="connsiteY0" fmla="*/ 60960 h 444138"/>
              <a:gd name="connsiteX1" fmla="*/ 279301 w 1515918"/>
              <a:gd name="connsiteY1" fmla="*/ 78378 h 444138"/>
              <a:gd name="connsiteX2" fmla="*/ 227050 w 1515918"/>
              <a:gd name="connsiteY2" fmla="*/ 87086 h 444138"/>
              <a:gd name="connsiteX3" fmla="*/ 157381 w 1515918"/>
              <a:gd name="connsiteY3" fmla="*/ 104503 h 444138"/>
              <a:gd name="connsiteX4" fmla="*/ 79004 w 1515918"/>
              <a:gd name="connsiteY4" fmla="*/ 130629 h 444138"/>
              <a:gd name="connsiteX5" fmla="*/ 52878 w 1515918"/>
              <a:gd name="connsiteY5" fmla="*/ 139338 h 444138"/>
              <a:gd name="connsiteX6" fmla="*/ 18044 w 1515918"/>
              <a:gd name="connsiteY6" fmla="*/ 148046 h 444138"/>
              <a:gd name="connsiteX7" fmla="*/ 627 w 1515918"/>
              <a:gd name="connsiteY7" fmla="*/ 174172 h 444138"/>
              <a:gd name="connsiteX8" fmla="*/ 70295 w 1515918"/>
              <a:gd name="connsiteY8" fmla="*/ 304800 h 444138"/>
              <a:gd name="connsiteX9" fmla="*/ 105130 w 1515918"/>
              <a:gd name="connsiteY9" fmla="*/ 313509 h 444138"/>
              <a:gd name="connsiteX10" fmla="*/ 174798 w 1515918"/>
              <a:gd name="connsiteY10" fmla="*/ 348343 h 444138"/>
              <a:gd name="connsiteX11" fmla="*/ 209633 w 1515918"/>
              <a:gd name="connsiteY11" fmla="*/ 357052 h 444138"/>
              <a:gd name="connsiteX12" fmla="*/ 288010 w 1515918"/>
              <a:gd name="connsiteY12" fmla="*/ 383178 h 444138"/>
              <a:gd name="connsiteX13" fmla="*/ 357678 w 1515918"/>
              <a:gd name="connsiteY13" fmla="*/ 400595 h 444138"/>
              <a:gd name="connsiteX14" fmla="*/ 453473 w 1515918"/>
              <a:gd name="connsiteY14" fmla="*/ 418012 h 444138"/>
              <a:gd name="connsiteX15" fmla="*/ 488307 w 1515918"/>
              <a:gd name="connsiteY15" fmla="*/ 426720 h 444138"/>
              <a:gd name="connsiteX16" fmla="*/ 549267 w 1515918"/>
              <a:gd name="connsiteY16" fmla="*/ 435429 h 444138"/>
              <a:gd name="connsiteX17" fmla="*/ 601518 w 1515918"/>
              <a:gd name="connsiteY17" fmla="*/ 444138 h 444138"/>
              <a:gd name="connsiteX18" fmla="*/ 1089198 w 1515918"/>
              <a:gd name="connsiteY18" fmla="*/ 435429 h 444138"/>
              <a:gd name="connsiteX19" fmla="*/ 1202410 w 1515918"/>
              <a:gd name="connsiteY19" fmla="*/ 418012 h 444138"/>
              <a:gd name="connsiteX20" fmla="*/ 1237244 w 1515918"/>
              <a:gd name="connsiteY20" fmla="*/ 409303 h 444138"/>
              <a:gd name="connsiteX21" fmla="*/ 1289495 w 1515918"/>
              <a:gd name="connsiteY21" fmla="*/ 400595 h 444138"/>
              <a:gd name="connsiteX22" fmla="*/ 1376581 w 1515918"/>
              <a:gd name="connsiteY22" fmla="*/ 348343 h 444138"/>
              <a:gd name="connsiteX23" fmla="*/ 1402707 w 1515918"/>
              <a:gd name="connsiteY23" fmla="*/ 330926 h 444138"/>
              <a:gd name="connsiteX24" fmla="*/ 1446250 w 1515918"/>
              <a:gd name="connsiteY24" fmla="*/ 287383 h 444138"/>
              <a:gd name="connsiteX25" fmla="*/ 1481084 w 1515918"/>
              <a:gd name="connsiteY25" fmla="*/ 261258 h 444138"/>
              <a:gd name="connsiteX26" fmla="*/ 1515918 w 1515918"/>
              <a:gd name="connsiteY26" fmla="*/ 217715 h 444138"/>
              <a:gd name="connsiteX27" fmla="*/ 1472375 w 1515918"/>
              <a:gd name="connsiteY27" fmla="*/ 174172 h 444138"/>
              <a:gd name="connsiteX28" fmla="*/ 1446250 w 1515918"/>
              <a:gd name="connsiteY28" fmla="*/ 148046 h 444138"/>
              <a:gd name="connsiteX29" fmla="*/ 1350455 w 1515918"/>
              <a:gd name="connsiteY29" fmla="*/ 113212 h 444138"/>
              <a:gd name="connsiteX30" fmla="*/ 1298204 w 1515918"/>
              <a:gd name="connsiteY30" fmla="*/ 95795 h 444138"/>
              <a:gd name="connsiteX31" fmla="*/ 1141450 w 1515918"/>
              <a:gd name="connsiteY31" fmla="*/ 60960 h 444138"/>
              <a:gd name="connsiteX32" fmla="*/ 1106615 w 1515918"/>
              <a:gd name="connsiteY32" fmla="*/ 52252 h 444138"/>
              <a:gd name="connsiteX33" fmla="*/ 1054364 w 1515918"/>
              <a:gd name="connsiteY33" fmla="*/ 34835 h 444138"/>
              <a:gd name="connsiteX34" fmla="*/ 906318 w 1515918"/>
              <a:gd name="connsiteY34" fmla="*/ 17418 h 444138"/>
              <a:gd name="connsiteX35" fmla="*/ 854067 w 1515918"/>
              <a:gd name="connsiteY35" fmla="*/ 8709 h 444138"/>
              <a:gd name="connsiteX36" fmla="*/ 584101 w 1515918"/>
              <a:gd name="connsiteY36" fmla="*/ 0 h 44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5918" h="444138">
                <a:moveTo>
                  <a:pt x="784398" y="60960"/>
                </a:moveTo>
                <a:lnTo>
                  <a:pt x="279301" y="78378"/>
                </a:lnTo>
                <a:cubicBezTo>
                  <a:pt x="261663" y="79205"/>
                  <a:pt x="244315" y="83386"/>
                  <a:pt x="227050" y="87086"/>
                </a:cubicBezTo>
                <a:cubicBezTo>
                  <a:pt x="203644" y="92102"/>
                  <a:pt x="157381" y="104503"/>
                  <a:pt x="157381" y="104503"/>
                </a:cubicBezTo>
                <a:cubicBezTo>
                  <a:pt x="111926" y="134806"/>
                  <a:pt x="149402" y="114984"/>
                  <a:pt x="79004" y="130629"/>
                </a:cubicBezTo>
                <a:cubicBezTo>
                  <a:pt x="70043" y="132620"/>
                  <a:pt x="61705" y="136816"/>
                  <a:pt x="52878" y="139338"/>
                </a:cubicBezTo>
                <a:cubicBezTo>
                  <a:pt x="41370" y="142626"/>
                  <a:pt x="29655" y="145143"/>
                  <a:pt x="18044" y="148046"/>
                </a:cubicBezTo>
                <a:cubicBezTo>
                  <a:pt x="12238" y="156755"/>
                  <a:pt x="1575" y="163749"/>
                  <a:pt x="627" y="174172"/>
                </a:cubicBezTo>
                <a:cubicBezTo>
                  <a:pt x="-3620" y="220883"/>
                  <a:pt x="13070" y="290493"/>
                  <a:pt x="70295" y="304800"/>
                </a:cubicBezTo>
                <a:cubicBezTo>
                  <a:pt x="81907" y="307703"/>
                  <a:pt x="94082" y="308906"/>
                  <a:pt x="105130" y="313509"/>
                </a:cubicBezTo>
                <a:cubicBezTo>
                  <a:pt x="129097" y="323495"/>
                  <a:pt x="149610" y="342046"/>
                  <a:pt x="174798" y="348343"/>
                </a:cubicBezTo>
                <a:cubicBezTo>
                  <a:pt x="186410" y="351246"/>
                  <a:pt x="198193" y="353532"/>
                  <a:pt x="209633" y="357052"/>
                </a:cubicBezTo>
                <a:cubicBezTo>
                  <a:pt x="235954" y="365151"/>
                  <a:pt x="261293" y="376499"/>
                  <a:pt x="288010" y="383178"/>
                </a:cubicBezTo>
                <a:cubicBezTo>
                  <a:pt x="311233" y="388984"/>
                  <a:pt x="334254" y="395664"/>
                  <a:pt x="357678" y="400595"/>
                </a:cubicBezTo>
                <a:cubicBezTo>
                  <a:pt x="389437" y="407281"/>
                  <a:pt x="421648" y="411647"/>
                  <a:pt x="453473" y="418012"/>
                </a:cubicBezTo>
                <a:cubicBezTo>
                  <a:pt x="465209" y="420359"/>
                  <a:pt x="476531" y="424579"/>
                  <a:pt x="488307" y="426720"/>
                </a:cubicBezTo>
                <a:cubicBezTo>
                  <a:pt x="508502" y="430392"/>
                  <a:pt x="528979" y="432308"/>
                  <a:pt x="549267" y="435429"/>
                </a:cubicBezTo>
                <a:cubicBezTo>
                  <a:pt x="566719" y="438114"/>
                  <a:pt x="584101" y="441235"/>
                  <a:pt x="601518" y="444138"/>
                </a:cubicBezTo>
                <a:lnTo>
                  <a:pt x="1089198" y="435429"/>
                </a:lnTo>
                <a:cubicBezTo>
                  <a:pt x="1119900" y="434470"/>
                  <a:pt x="1169852" y="425247"/>
                  <a:pt x="1202410" y="418012"/>
                </a:cubicBezTo>
                <a:cubicBezTo>
                  <a:pt x="1214094" y="415416"/>
                  <a:pt x="1225508" y="411650"/>
                  <a:pt x="1237244" y="409303"/>
                </a:cubicBezTo>
                <a:cubicBezTo>
                  <a:pt x="1254558" y="405840"/>
                  <a:pt x="1272078" y="403498"/>
                  <a:pt x="1289495" y="400595"/>
                </a:cubicBezTo>
                <a:cubicBezTo>
                  <a:pt x="1343055" y="373816"/>
                  <a:pt x="1313524" y="390381"/>
                  <a:pt x="1376581" y="348343"/>
                </a:cubicBezTo>
                <a:cubicBezTo>
                  <a:pt x="1385290" y="342537"/>
                  <a:pt x="1395306" y="338327"/>
                  <a:pt x="1402707" y="330926"/>
                </a:cubicBezTo>
                <a:cubicBezTo>
                  <a:pt x="1417221" y="316412"/>
                  <a:pt x="1430908" y="301020"/>
                  <a:pt x="1446250" y="287383"/>
                </a:cubicBezTo>
                <a:cubicBezTo>
                  <a:pt x="1457098" y="277740"/>
                  <a:pt x="1469934" y="270550"/>
                  <a:pt x="1481084" y="261258"/>
                </a:cubicBezTo>
                <a:cubicBezTo>
                  <a:pt x="1499695" y="245749"/>
                  <a:pt x="1501858" y="238805"/>
                  <a:pt x="1515918" y="217715"/>
                </a:cubicBezTo>
                <a:cubicBezTo>
                  <a:pt x="1483986" y="169816"/>
                  <a:pt x="1515919" y="210459"/>
                  <a:pt x="1472375" y="174172"/>
                </a:cubicBezTo>
                <a:cubicBezTo>
                  <a:pt x="1462914" y="166288"/>
                  <a:pt x="1456272" y="155204"/>
                  <a:pt x="1446250" y="148046"/>
                </a:cubicBezTo>
                <a:cubicBezTo>
                  <a:pt x="1418397" y="128151"/>
                  <a:pt x="1381762" y="122845"/>
                  <a:pt x="1350455" y="113212"/>
                </a:cubicBezTo>
                <a:cubicBezTo>
                  <a:pt x="1332908" y="107813"/>
                  <a:pt x="1315959" y="100467"/>
                  <a:pt x="1298204" y="95795"/>
                </a:cubicBezTo>
                <a:cubicBezTo>
                  <a:pt x="1155835" y="58329"/>
                  <a:pt x="1228601" y="80327"/>
                  <a:pt x="1141450" y="60960"/>
                </a:cubicBezTo>
                <a:cubicBezTo>
                  <a:pt x="1129766" y="58364"/>
                  <a:pt x="1118079" y="55691"/>
                  <a:pt x="1106615" y="52252"/>
                </a:cubicBezTo>
                <a:cubicBezTo>
                  <a:pt x="1089030" y="46977"/>
                  <a:pt x="1072316" y="38682"/>
                  <a:pt x="1054364" y="34835"/>
                </a:cubicBezTo>
                <a:cubicBezTo>
                  <a:pt x="1039366" y="31621"/>
                  <a:pt x="917254" y="18876"/>
                  <a:pt x="906318" y="17418"/>
                </a:cubicBezTo>
                <a:cubicBezTo>
                  <a:pt x="888816" y="15084"/>
                  <a:pt x="871697" y="9688"/>
                  <a:pt x="854067" y="8709"/>
                </a:cubicBezTo>
                <a:cubicBezTo>
                  <a:pt x="764170" y="3714"/>
                  <a:pt x="674136" y="0"/>
                  <a:pt x="584101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1849DB37-516A-467B-AEF5-89BC5D9892AC}"/>
              </a:ext>
            </a:extLst>
          </p:cNvPr>
          <p:cNvSpPr/>
          <p:nvPr/>
        </p:nvSpPr>
        <p:spPr>
          <a:xfrm>
            <a:off x="3446417" y="2076450"/>
            <a:ext cx="6000206" cy="1537102"/>
          </a:xfrm>
          <a:custGeom>
            <a:avLst/>
            <a:gdLst>
              <a:gd name="connsiteX0" fmla="*/ 0 w 6000206"/>
              <a:gd name="connsiteY0" fmla="*/ 1872342 h 1985554"/>
              <a:gd name="connsiteX1" fmla="*/ 60960 w 6000206"/>
              <a:gd name="connsiteY1" fmla="*/ 1915885 h 1985554"/>
              <a:gd name="connsiteX2" fmla="*/ 226423 w 6000206"/>
              <a:gd name="connsiteY2" fmla="*/ 1950720 h 1985554"/>
              <a:gd name="connsiteX3" fmla="*/ 452846 w 6000206"/>
              <a:gd name="connsiteY3" fmla="*/ 1976845 h 1985554"/>
              <a:gd name="connsiteX4" fmla="*/ 600892 w 6000206"/>
              <a:gd name="connsiteY4" fmla="*/ 1985554 h 1985554"/>
              <a:gd name="connsiteX5" fmla="*/ 1088572 w 6000206"/>
              <a:gd name="connsiteY5" fmla="*/ 1959428 h 1985554"/>
              <a:gd name="connsiteX6" fmla="*/ 2368732 w 6000206"/>
              <a:gd name="connsiteY6" fmla="*/ 1785257 h 1985554"/>
              <a:gd name="connsiteX7" fmla="*/ 2987040 w 6000206"/>
              <a:gd name="connsiteY7" fmla="*/ 1689462 h 1985554"/>
              <a:gd name="connsiteX8" fmla="*/ 3239589 w 6000206"/>
              <a:gd name="connsiteY8" fmla="*/ 1637211 h 1985554"/>
              <a:gd name="connsiteX9" fmla="*/ 3335383 w 6000206"/>
              <a:gd name="connsiteY9" fmla="*/ 1619794 h 1985554"/>
              <a:gd name="connsiteX10" fmla="*/ 4049486 w 6000206"/>
              <a:gd name="connsiteY10" fmla="*/ 1454331 h 1985554"/>
              <a:gd name="connsiteX11" fmla="*/ 4206240 w 6000206"/>
              <a:gd name="connsiteY11" fmla="*/ 1410788 h 1985554"/>
              <a:gd name="connsiteX12" fmla="*/ 4754880 w 6000206"/>
              <a:gd name="connsiteY12" fmla="*/ 1271451 h 1985554"/>
              <a:gd name="connsiteX13" fmla="*/ 5077097 w 6000206"/>
              <a:gd name="connsiteY13" fmla="*/ 1184365 h 1985554"/>
              <a:gd name="connsiteX14" fmla="*/ 5164183 w 6000206"/>
              <a:gd name="connsiteY14" fmla="*/ 1166948 h 1985554"/>
              <a:gd name="connsiteX15" fmla="*/ 5233852 w 6000206"/>
              <a:gd name="connsiteY15" fmla="*/ 1140822 h 1985554"/>
              <a:gd name="connsiteX16" fmla="*/ 5582194 w 6000206"/>
              <a:gd name="connsiteY16" fmla="*/ 1053737 h 1985554"/>
              <a:gd name="connsiteX17" fmla="*/ 5721532 w 6000206"/>
              <a:gd name="connsiteY17" fmla="*/ 1027611 h 1985554"/>
              <a:gd name="connsiteX18" fmla="*/ 5834743 w 6000206"/>
              <a:gd name="connsiteY18" fmla="*/ 992777 h 1985554"/>
              <a:gd name="connsiteX19" fmla="*/ 5852160 w 6000206"/>
              <a:gd name="connsiteY19" fmla="*/ 966651 h 1985554"/>
              <a:gd name="connsiteX20" fmla="*/ 5869577 w 6000206"/>
              <a:gd name="connsiteY20" fmla="*/ 905691 h 1985554"/>
              <a:gd name="connsiteX21" fmla="*/ 5878286 w 6000206"/>
              <a:gd name="connsiteY21" fmla="*/ 879565 h 1985554"/>
              <a:gd name="connsiteX22" fmla="*/ 5886994 w 6000206"/>
              <a:gd name="connsiteY22" fmla="*/ 844731 h 1985554"/>
              <a:gd name="connsiteX23" fmla="*/ 5904412 w 6000206"/>
              <a:gd name="connsiteY23" fmla="*/ 792480 h 1985554"/>
              <a:gd name="connsiteX24" fmla="*/ 5913120 w 6000206"/>
              <a:gd name="connsiteY24" fmla="*/ 766354 h 1985554"/>
              <a:gd name="connsiteX25" fmla="*/ 5921829 w 6000206"/>
              <a:gd name="connsiteY25" fmla="*/ 740228 h 1985554"/>
              <a:gd name="connsiteX26" fmla="*/ 5939246 w 6000206"/>
              <a:gd name="connsiteY26" fmla="*/ 609600 h 1985554"/>
              <a:gd name="connsiteX27" fmla="*/ 5947954 w 6000206"/>
              <a:gd name="connsiteY27" fmla="*/ 539931 h 1985554"/>
              <a:gd name="connsiteX28" fmla="*/ 5956663 w 6000206"/>
              <a:gd name="connsiteY28" fmla="*/ 87085 h 1985554"/>
              <a:gd name="connsiteX29" fmla="*/ 5974080 w 6000206"/>
              <a:gd name="connsiteY29" fmla="*/ 34834 h 1985554"/>
              <a:gd name="connsiteX30" fmla="*/ 6000206 w 6000206"/>
              <a:gd name="connsiteY30" fmla="*/ 0 h 198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00206" h="1985554">
                <a:moveTo>
                  <a:pt x="0" y="1872342"/>
                </a:moveTo>
                <a:cubicBezTo>
                  <a:pt x="20320" y="1886856"/>
                  <a:pt x="37362" y="1907717"/>
                  <a:pt x="60960" y="1915885"/>
                </a:cubicBezTo>
                <a:cubicBezTo>
                  <a:pt x="114223" y="1934322"/>
                  <a:pt x="171154" y="1939666"/>
                  <a:pt x="226423" y="1950720"/>
                </a:cubicBezTo>
                <a:cubicBezTo>
                  <a:pt x="296209" y="1964677"/>
                  <a:pt x="393342" y="1972020"/>
                  <a:pt x="452846" y="1976845"/>
                </a:cubicBezTo>
                <a:cubicBezTo>
                  <a:pt x="502118" y="1980840"/>
                  <a:pt x="551543" y="1982651"/>
                  <a:pt x="600892" y="1985554"/>
                </a:cubicBezTo>
                <a:cubicBezTo>
                  <a:pt x="763452" y="1976845"/>
                  <a:pt x="926458" y="1974278"/>
                  <a:pt x="1088572" y="1959428"/>
                </a:cubicBezTo>
                <a:cubicBezTo>
                  <a:pt x="1724959" y="1901133"/>
                  <a:pt x="1743523" y="1870514"/>
                  <a:pt x="2368732" y="1785257"/>
                </a:cubicBezTo>
                <a:cubicBezTo>
                  <a:pt x="2620636" y="1750906"/>
                  <a:pt x="2681153" y="1744365"/>
                  <a:pt x="2987040" y="1689462"/>
                </a:cubicBezTo>
                <a:cubicBezTo>
                  <a:pt x="3071654" y="1674275"/>
                  <a:pt x="3155293" y="1654070"/>
                  <a:pt x="3239589" y="1637211"/>
                </a:cubicBezTo>
                <a:cubicBezTo>
                  <a:pt x="3271414" y="1630846"/>
                  <a:pt x="3303725" y="1626943"/>
                  <a:pt x="3335383" y="1619794"/>
                </a:cubicBezTo>
                <a:lnTo>
                  <a:pt x="4049486" y="1454331"/>
                </a:lnTo>
                <a:cubicBezTo>
                  <a:pt x="4102218" y="1441675"/>
                  <a:pt x="4153746" y="1424398"/>
                  <a:pt x="4206240" y="1410788"/>
                </a:cubicBezTo>
                <a:lnTo>
                  <a:pt x="4754880" y="1271451"/>
                </a:lnTo>
                <a:cubicBezTo>
                  <a:pt x="4862559" y="1243454"/>
                  <a:pt x="4967998" y="1206185"/>
                  <a:pt x="5077097" y="1184365"/>
                </a:cubicBezTo>
                <a:cubicBezTo>
                  <a:pt x="5106126" y="1178559"/>
                  <a:pt x="5135659" y="1174871"/>
                  <a:pt x="5164183" y="1166948"/>
                </a:cubicBezTo>
                <a:cubicBezTo>
                  <a:pt x="5188080" y="1160310"/>
                  <a:pt x="5209912" y="1147306"/>
                  <a:pt x="5233852" y="1140822"/>
                </a:cubicBezTo>
                <a:cubicBezTo>
                  <a:pt x="5349378" y="1109534"/>
                  <a:pt x="5465607" y="1080802"/>
                  <a:pt x="5582194" y="1053737"/>
                </a:cubicBezTo>
                <a:cubicBezTo>
                  <a:pt x="5628225" y="1043051"/>
                  <a:pt x="5676702" y="1042555"/>
                  <a:pt x="5721532" y="1027611"/>
                </a:cubicBezTo>
                <a:cubicBezTo>
                  <a:pt x="5811263" y="997700"/>
                  <a:pt x="5773192" y="1008164"/>
                  <a:pt x="5834743" y="992777"/>
                </a:cubicBezTo>
                <a:cubicBezTo>
                  <a:pt x="5840549" y="984068"/>
                  <a:pt x="5847479" y="976012"/>
                  <a:pt x="5852160" y="966651"/>
                </a:cubicBezTo>
                <a:cubicBezTo>
                  <a:pt x="5859122" y="952726"/>
                  <a:pt x="5865855" y="918719"/>
                  <a:pt x="5869577" y="905691"/>
                </a:cubicBezTo>
                <a:cubicBezTo>
                  <a:pt x="5872099" y="896864"/>
                  <a:pt x="5875764" y="888392"/>
                  <a:pt x="5878286" y="879565"/>
                </a:cubicBezTo>
                <a:cubicBezTo>
                  <a:pt x="5881574" y="868057"/>
                  <a:pt x="5883555" y="856195"/>
                  <a:pt x="5886994" y="844731"/>
                </a:cubicBezTo>
                <a:cubicBezTo>
                  <a:pt x="5892270" y="827146"/>
                  <a:pt x="5898606" y="809897"/>
                  <a:pt x="5904412" y="792480"/>
                </a:cubicBezTo>
                <a:lnTo>
                  <a:pt x="5913120" y="766354"/>
                </a:lnTo>
                <a:lnTo>
                  <a:pt x="5921829" y="740228"/>
                </a:lnTo>
                <a:cubicBezTo>
                  <a:pt x="5946788" y="540545"/>
                  <a:pt x="5915207" y="789896"/>
                  <a:pt x="5939246" y="609600"/>
                </a:cubicBezTo>
                <a:cubicBezTo>
                  <a:pt x="5942339" y="586402"/>
                  <a:pt x="5945051" y="563154"/>
                  <a:pt x="5947954" y="539931"/>
                </a:cubicBezTo>
                <a:cubicBezTo>
                  <a:pt x="5950857" y="388982"/>
                  <a:pt x="5948864" y="237860"/>
                  <a:pt x="5956663" y="87085"/>
                </a:cubicBezTo>
                <a:cubicBezTo>
                  <a:pt x="5957611" y="68750"/>
                  <a:pt x="5963064" y="49521"/>
                  <a:pt x="5974080" y="34834"/>
                </a:cubicBezTo>
                <a:lnTo>
                  <a:pt x="6000206" y="0"/>
                </a:ln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80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6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F092912-265D-4C95-A71E-0CF1756C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Partitioning</a:t>
            </a:r>
            <a:r>
              <a:rPr lang="ja-JP" altLang="en-US" sz="3600" dirty="0">
                <a:solidFill>
                  <a:srgbClr val="FFFFFF"/>
                </a:solidFill>
              </a:rPr>
              <a:t>を設定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7B8EAD1-615A-40F4-9747-D0CFFBF86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78EBD181-49B2-4468-81BA-4550D6BA0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54" y="1450518"/>
            <a:ext cx="7987162" cy="405422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1CA0D7-400F-4CDC-B586-D5E83067813E}"/>
              </a:ext>
            </a:extLst>
          </p:cNvPr>
          <p:cNvSpPr txBox="1"/>
          <p:nvPr/>
        </p:nvSpPr>
        <p:spPr>
          <a:xfrm>
            <a:off x="5043956" y="691736"/>
            <a:ext cx="3201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データの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80%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を訓練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20%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を検証用に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ランダム抽出する、という指示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8873267-56D6-4C4B-950B-F088005D78BE}"/>
              </a:ext>
            </a:extLst>
          </p:cNvPr>
          <p:cNvSpPr/>
          <p:nvPr/>
        </p:nvSpPr>
        <p:spPr>
          <a:xfrm>
            <a:off x="5043956" y="3015964"/>
            <a:ext cx="409303" cy="40930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97F60A8A-1112-4D54-BD5C-4729D7B19CC6}"/>
              </a:ext>
            </a:extLst>
          </p:cNvPr>
          <p:cNvSpPr/>
          <p:nvPr/>
        </p:nvSpPr>
        <p:spPr>
          <a:xfrm>
            <a:off x="7291856" y="3015963"/>
            <a:ext cx="409303" cy="40930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1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3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673A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3806B0A5-C0B2-476C-B3C1-1676E858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ja-JP" altLang="en-US" sz="5800" dirty="0">
                <a:solidFill>
                  <a:srgbClr val="673A2E"/>
                </a:solidFill>
              </a:rPr>
              <a:t>訓練データを学習</a:t>
            </a:r>
            <a:endParaRPr lang="en-US" sz="5800" dirty="0">
              <a:solidFill>
                <a:srgbClr val="673A2E"/>
              </a:solidFill>
            </a:endParaRP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110764F0-B7F4-46CF-8710-DCF407F0E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r="5641" b="2"/>
          <a:stretch/>
        </p:blipFill>
        <p:spPr>
          <a:xfrm>
            <a:off x="581889" y="520636"/>
            <a:ext cx="11171613" cy="3492625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85EAB293-C910-4F30-9FC0-A2DE194B3F04}"/>
              </a:ext>
            </a:extLst>
          </p:cNvPr>
          <p:cNvSpPr/>
          <p:nvPr/>
        </p:nvSpPr>
        <p:spPr>
          <a:xfrm>
            <a:off x="5888808" y="2572619"/>
            <a:ext cx="281417" cy="28141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2B3B7F5D-0484-4663-A81C-06BC184433C4}"/>
              </a:ext>
            </a:extLst>
          </p:cNvPr>
          <p:cNvSpPr/>
          <p:nvPr/>
        </p:nvSpPr>
        <p:spPr>
          <a:xfrm>
            <a:off x="5888808" y="2854036"/>
            <a:ext cx="281417" cy="28141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A72D463-C3D0-485B-A516-0ACEBC4F8947}"/>
              </a:ext>
            </a:extLst>
          </p:cNvPr>
          <p:cNvSpPr txBox="1"/>
          <p:nvPr/>
        </p:nvSpPr>
        <p:spPr>
          <a:xfrm>
            <a:off x="3175836" y="1504030"/>
            <a:ext cx="3756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C00000"/>
                </a:solidFill>
              </a:rPr>
              <a:t>ランダムに選ばれた</a:t>
            </a:r>
            <a:r>
              <a:rPr lang="en-US" altLang="ja-JP" dirty="0">
                <a:solidFill>
                  <a:srgbClr val="C00000"/>
                </a:solidFill>
              </a:rPr>
              <a:t>80%</a:t>
            </a:r>
            <a:r>
              <a:rPr lang="ja-JP" altLang="en-US" dirty="0">
                <a:solidFill>
                  <a:srgbClr val="C00000"/>
                </a:solidFill>
              </a:rPr>
              <a:t>のデータが</a:t>
            </a:r>
            <a:endParaRPr lang="en-US" altLang="ja-JP" dirty="0">
              <a:solidFill>
                <a:srgbClr val="C00000"/>
              </a:solidFill>
            </a:endParaRPr>
          </a:p>
          <a:p>
            <a:r>
              <a:rPr lang="ja-JP" altLang="en-US" dirty="0">
                <a:solidFill>
                  <a:srgbClr val="C00000"/>
                </a:solidFill>
              </a:rPr>
              <a:t>上の三角に出力されます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55447DA-D0A3-42A9-A4B5-806EDF2D41F7}"/>
              </a:ext>
            </a:extLst>
          </p:cNvPr>
          <p:cNvSpPr txBox="1"/>
          <p:nvPr/>
        </p:nvSpPr>
        <p:spPr>
          <a:xfrm>
            <a:off x="3397904" y="3893269"/>
            <a:ext cx="3756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C00000"/>
                </a:solidFill>
              </a:rPr>
              <a:t>ランダムに選ばれた</a:t>
            </a:r>
            <a:r>
              <a:rPr lang="en-US" altLang="ja-JP" dirty="0">
                <a:solidFill>
                  <a:srgbClr val="C00000"/>
                </a:solidFill>
              </a:rPr>
              <a:t>20%</a:t>
            </a:r>
            <a:r>
              <a:rPr lang="ja-JP" altLang="en-US" dirty="0">
                <a:solidFill>
                  <a:srgbClr val="C00000"/>
                </a:solidFill>
              </a:rPr>
              <a:t>のデータが</a:t>
            </a:r>
            <a:endParaRPr lang="en-US" altLang="ja-JP" dirty="0">
              <a:solidFill>
                <a:srgbClr val="C00000"/>
              </a:solidFill>
            </a:endParaRPr>
          </a:p>
          <a:p>
            <a:r>
              <a:rPr lang="ja-JP" altLang="en-US" dirty="0">
                <a:solidFill>
                  <a:srgbClr val="C00000"/>
                </a:solidFill>
              </a:rPr>
              <a:t>上の三角に出力されます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E409E62-72EE-4A0D-8182-A9D10C4F3D57}"/>
              </a:ext>
            </a:extLst>
          </p:cNvPr>
          <p:cNvCxnSpPr/>
          <p:nvPr/>
        </p:nvCxnSpPr>
        <p:spPr>
          <a:xfrm flipH="1" flipV="1">
            <a:off x="5782491" y="2069933"/>
            <a:ext cx="310969" cy="49567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0DFF603-4A56-4F43-BEDC-E6BE78F9DC76}"/>
              </a:ext>
            </a:extLst>
          </p:cNvPr>
          <p:cNvCxnSpPr>
            <a:cxnSpLocks/>
          </p:cNvCxnSpPr>
          <p:nvPr/>
        </p:nvCxnSpPr>
        <p:spPr>
          <a:xfrm flipH="1" flipV="1">
            <a:off x="6101750" y="3100507"/>
            <a:ext cx="65945" cy="7830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85D83B3-552A-4140-AD72-2F139A47EB66}"/>
              </a:ext>
            </a:extLst>
          </p:cNvPr>
          <p:cNvSpPr txBox="1"/>
          <p:nvPr/>
        </p:nvSpPr>
        <p:spPr>
          <a:xfrm>
            <a:off x="10788265" y="2343995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C00000"/>
                </a:solidFill>
              </a:rPr>
              <a:t>実行する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05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553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CD6B137C-64CB-455F-8C07-B9C5EC2C5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ja-JP" altLang="en-US" sz="5800" dirty="0">
                <a:solidFill>
                  <a:srgbClr val="55392F"/>
                </a:solidFill>
              </a:rPr>
              <a:t>検証用</a:t>
            </a:r>
            <a:r>
              <a:rPr lang="en-US" altLang="ja-JP" sz="5800" dirty="0">
                <a:solidFill>
                  <a:srgbClr val="55392F"/>
                </a:solidFill>
              </a:rPr>
              <a:t>Predictor</a:t>
            </a:r>
            <a:r>
              <a:rPr lang="ja-JP" altLang="en-US" sz="5800" dirty="0">
                <a:solidFill>
                  <a:srgbClr val="55392F"/>
                </a:solidFill>
              </a:rPr>
              <a:t>を準備</a:t>
            </a:r>
            <a:endParaRPr lang="en-US" sz="5800" dirty="0">
              <a:solidFill>
                <a:srgbClr val="55392F"/>
              </a:solidFill>
            </a:endParaRP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30C07529-2735-405C-9B7E-48A3A6A13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285" r="1" b="2201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02D3AB-3A57-4735-9A52-B377B09E6CA3}"/>
              </a:ext>
            </a:extLst>
          </p:cNvPr>
          <p:cNvSpPr/>
          <p:nvPr/>
        </p:nvSpPr>
        <p:spPr>
          <a:xfrm>
            <a:off x="8469745" y="535709"/>
            <a:ext cx="2890982" cy="14131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4B616C3-1821-4F84-B867-AE43448065B9}"/>
              </a:ext>
            </a:extLst>
          </p:cNvPr>
          <p:cNvSpPr/>
          <p:nvPr/>
        </p:nvSpPr>
        <p:spPr>
          <a:xfrm>
            <a:off x="8469745" y="2393925"/>
            <a:ext cx="2890982" cy="14131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26584C9-EF5D-4D8A-8CB3-91156E03B0C8}"/>
              </a:ext>
            </a:extLst>
          </p:cNvPr>
          <p:cNvCxnSpPr>
            <a:cxnSpLocks/>
          </p:cNvCxnSpPr>
          <p:nvPr/>
        </p:nvCxnSpPr>
        <p:spPr>
          <a:xfrm flipV="1">
            <a:off x="9915236" y="1948874"/>
            <a:ext cx="0" cy="445051"/>
          </a:xfrm>
          <a:prstGeom prst="line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4804447-42E4-483A-B58F-35E65C58E0CD}"/>
              </a:ext>
            </a:extLst>
          </p:cNvPr>
          <p:cNvSpPr txBox="1"/>
          <p:nvPr/>
        </p:nvSpPr>
        <p:spPr>
          <a:xfrm>
            <a:off x="10159077" y="198673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C00000"/>
                </a:solidFill>
              </a:rPr>
              <a:t>コピペ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056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青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ユーザー定義 1">
      <a:majorFont>
        <a:latin typeface="Arial"/>
        <a:ea typeface="BIZ UDゴシック"/>
        <a:cs typeface=""/>
      </a:majorFont>
      <a:minorFont>
        <a:latin typeface="Arial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Microsoft Office PowerPoint</Application>
  <PresentationFormat>ワイド画面</PresentationFormat>
  <Paragraphs>98</Paragraphs>
  <Slides>30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6" baseType="lpstr">
      <vt:lpstr>BIZ UDPゴシック</vt:lpstr>
      <vt:lpstr>BIZ UDゴシック</vt:lpstr>
      <vt:lpstr>游ゴシック</vt:lpstr>
      <vt:lpstr>Arial</vt:lpstr>
      <vt:lpstr>Calibri</vt:lpstr>
      <vt:lpstr>Office Theme</vt:lpstr>
      <vt:lpstr>KNIMEを使った 材料探索 基本操作(2)</vt:lpstr>
      <vt:lpstr>今回扱う内容</vt:lpstr>
      <vt:lpstr>訓練・検証データセットの作成</vt:lpstr>
      <vt:lpstr>前回の画面</vt:lpstr>
      <vt:lpstr>ノードをつなぎ替える</vt:lpstr>
      <vt:lpstr>Partitioningを設置</vt:lpstr>
      <vt:lpstr>Partitioningを設定</vt:lpstr>
      <vt:lpstr>訓練データを学習</vt:lpstr>
      <vt:lpstr>検証用Predictorを準備</vt:lpstr>
      <vt:lpstr>繋ぐ</vt:lpstr>
      <vt:lpstr>結果確認</vt:lpstr>
      <vt:lpstr>結果の定量評価</vt:lpstr>
      <vt:lpstr>Numeric Scoreerを配置</vt:lpstr>
      <vt:lpstr>PowerPoint プレゼンテーション</vt:lpstr>
      <vt:lpstr>PowerPoint プレゼンテーション</vt:lpstr>
      <vt:lpstr>Numeric scorerを コピペし、 検証データの結果も見る</vt:lpstr>
      <vt:lpstr>全体図</vt:lpstr>
      <vt:lpstr>名前を付けると 見通しが良くなります</vt:lpstr>
      <vt:lpstr>PowerPoint プレゼンテーション</vt:lpstr>
      <vt:lpstr>正規化</vt:lpstr>
      <vt:lpstr>Normalizerの設置</vt:lpstr>
      <vt:lpstr>ノードのつなぎ替え</vt:lpstr>
      <vt:lpstr>Normalizer 設定</vt:lpstr>
      <vt:lpstr>Normalizer 右クリック → Normalized table</vt:lpstr>
      <vt:lpstr>全て実行</vt:lpstr>
      <vt:lpstr>各種モデルの利用</vt:lpstr>
      <vt:lpstr>利用可能な 回帰モデル</vt:lpstr>
      <vt:lpstr>Gradient boostingを追加してみた例</vt:lpstr>
      <vt:lpstr>Gradient boostingのAdvanced options</vt:lpstr>
      <vt:lpstr>今後のTODO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KNIMEを使った 材料探索 基本操作(2)</dc:title>
  <dc:creator>kh</dc:creator>
  <cp:lastModifiedBy>kh</cp:lastModifiedBy>
  <cp:revision>2</cp:revision>
  <dcterms:created xsi:type="dcterms:W3CDTF">2020-07-23T05:24:26Z</dcterms:created>
  <dcterms:modified xsi:type="dcterms:W3CDTF">2020-07-23T05:24:40Z</dcterms:modified>
</cp:coreProperties>
</file>