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64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9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4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92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2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38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3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32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67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1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94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0291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образования Российской Федерации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Муромский институт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федерального государственного бюджетного образовательного учреждения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(МИВлГУ)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4005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«Проектирование информационных систем»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353442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«Разработка обучающей системы на основе метода разложения изображения»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29333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 2021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9931" y="4292788"/>
            <a:ext cx="326078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ИС-117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Минеев Р.Р.</a:t>
            </a:r>
          </a:p>
          <a:p>
            <a:pPr algn="r"/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 т. н., доц. каф. ИС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Еремеев С.В.</a:t>
            </a:r>
          </a:p>
        </p:txBody>
      </p:sp>
    </p:spTree>
    <p:extLst>
      <p:ext uri="{BB962C8B-B14F-4D97-AF65-F5344CB8AC3E}">
        <p14:creationId xmlns:p14="http://schemas.microsoft.com/office/powerpoint/2010/main" val="263813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657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Лог моделирования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4279" y="1006679"/>
            <a:ext cx="438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Встроенный модуль </a:t>
            </a:r>
            <a:r>
              <a:rPr lang="en-US" dirty="0"/>
              <a:t>logging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04843" y="1792876"/>
            <a:ext cx="7382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logging.info(f'{</a:t>
            </a:r>
            <a:r>
              <a:rPr lang="en-US" dirty="0" err="1"/>
              <a:t>config.time_to_text</a:t>
            </a:r>
            <a:r>
              <a:rPr lang="en-US" dirty="0"/>
              <a:t>(</a:t>
            </a:r>
            <a:r>
              <a:rPr lang="en-US" dirty="0" err="1"/>
              <a:t>config.module_time</a:t>
            </a:r>
            <a:r>
              <a:rPr lang="en-US" dirty="0"/>
              <a:t>)} - {self.name:10}{</a:t>
            </a:r>
            <a:r>
              <a:rPr lang="en-US" dirty="0" err="1"/>
              <a:t>self.list_log</a:t>
            </a:r>
            <a:r>
              <a:rPr lang="en-US" dirty="0"/>
              <a:t>[1]:13}{</a:t>
            </a:r>
            <a:r>
              <a:rPr lang="en-US" dirty="0" err="1"/>
              <a:t>self.steps</a:t>
            </a:r>
            <a:r>
              <a:rPr lang="en-US" dirty="0"/>
              <a:t>[</a:t>
            </a:r>
            <a:r>
              <a:rPr lang="en-US" dirty="0" err="1"/>
              <a:t>self.current_step</a:t>
            </a:r>
            <a:r>
              <a:rPr lang="en-US" dirty="0"/>
              <a:t>].device.name}')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55397" y="2959742"/>
            <a:ext cx="3681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00:02:00 - Red50 #2  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/>
              <a:t>    Exc2</a:t>
            </a:r>
          </a:p>
        </p:txBody>
      </p:sp>
    </p:spTree>
    <p:extLst>
      <p:ext uri="{BB962C8B-B14F-4D97-AF65-F5344CB8AC3E}">
        <p14:creationId xmlns:p14="http://schemas.microsoft.com/office/powerpoint/2010/main" val="407388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657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Лог моделирования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89396" y="505911"/>
            <a:ext cx="6096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File was created in 13-12-2020 14h 43m 46s</a:t>
            </a:r>
          </a:p>
          <a:p>
            <a:r>
              <a:rPr lang="en-US" sz="1000" dirty="0"/>
              <a:t>Modulation time is 00:30:00</a:t>
            </a:r>
          </a:p>
          <a:p>
            <a:endParaRPr lang="en-US" sz="1000" dirty="0"/>
          </a:p>
          <a:p>
            <a:r>
              <a:rPr lang="en-US" sz="1000" dirty="0"/>
              <a:t>00:01:30 - Green20 #1 in device   Exc1</a:t>
            </a:r>
          </a:p>
          <a:p>
            <a:r>
              <a:rPr lang="en-US" sz="1000" dirty="0"/>
              <a:t>00:01:30 - Green20 #2 in device   Exc2</a:t>
            </a:r>
          </a:p>
          <a:p>
            <a:r>
              <a:rPr lang="en-US" sz="1000" dirty="0"/>
              <a:t>00:01:30 - Green20 #3 in device   Exc3</a:t>
            </a:r>
          </a:p>
          <a:p>
            <a:r>
              <a:rPr lang="en-US" sz="1000" dirty="0"/>
              <a:t>00:01:35 - Green20 #1 on road to  Exc1</a:t>
            </a:r>
          </a:p>
          <a:p>
            <a:r>
              <a:rPr lang="en-US" sz="1000" dirty="0"/>
              <a:t>00:02:00 - Red50 #1   in device   Exc1</a:t>
            </a:r>
          </a:p>
          <a:p>
            <a:r>
              <a:rPr lang="en-US" sz="1000" dirty="0"/>
              <a:t>00:02:00 - Red50 #2   in queue    Exc2</a:t>
            </a:r>
          </a:p>
          <a:p>
            <a:r>
              <a:rPr lang="en-US" sz="1000" dirty="0"/>
              <a:t>00:02:00 - Red50 #3   in queue    Exc3</a:t>
            </a:r>
          </a:p>
          <a:p>
            <a:r>
              <a:rPr lang="en-US" sz="1000" dirty="0"/>
              <a:t>00:04:06 - Green20 #1 in device   </a:t>
            </a:r>
            <a:r>
              <a:rPr lang="en-US" sz="1000" dirty="0" err="1"/>
              <a:t>Drobilka</a:t>
            </a:r>
            <a:endParaRPr lang="en-US" sz="1000" dirty="0"/>
          </a:p>
          <a:p>
            <a:r>
              <a:rPr lang="en-US" sz="1000" dirty="0"/>
              <a:t>00:05:17 - Green20 #1 on road to  </a:t>
            </a:r>
            <a:r>
              <a:rPr lang="en-US" sz="1000" dirty="0" err="1"/>
              <a:t>Drobilka</a:t>
            </a:r>
            <a:endParaRPr lang="en-US" sz="1000" dirty="0"/>
          </a:p>
          <a:p>
            <a:r>
              <a:rPr lang="en-US" sz="1000" dirty="0"/>
              <a:t>00:05:51 - Green20 #2 on road to  Exc2</a:t>
            </a:r>
          </a:p>
          <a:p>
            <a:r>
              <a:rPr lang="en-US" sz="1000" dirty="0"/>
              <a:t>00:05:51 - Red50 #2   in queue    Exc2</a:t>
            </a:r>
          </a:p>
          <a:p>
            <a:r>
              <a:rPr lang="en-US" sz="1000" dirty="0"/>
              <a:t>00:06:48 - Green20 #1 in queue    Exc1</a:t>
            </a:r>
          </a:p>
          <a:p>
            <a:r>
              <a:rPr lang="en-US" sz="1000" dirty="0"/>
              <a:t>00:07:21 - Green20 #3 on road to  Exc3</a:t>
            </a:r>
          </a:p>
          <a:p>
            <a:r>
              <a:rPr lang="en-US" sz="1000" dirty="0"/>
              <a:t>00:07:21 - Red50 #3   in queue    Exc3</a:t>
            </a:r>
          </a:p>
          <a:p>
            <a:r>
              <a:rPr lang="en-US" sz="1000" dirty="0"/>
              <a:t>00:08:22 - Green20 #2 in device   </a:t>
            </a:r>
            <a:r>
              <a:rPr lang="en-US" sz="1000" dirty="0" err="1"/>
              <a:t>Drobilka</a:t>
            </a:r>
            <a:endParaRPr lang="en-US" sz="1000" dirty="0"/>
          </a:p>
          <a:p>
            <a:r>
              <a:rPr lang="en-US" sz="1000" dirty="0"/>
              <a:t>00:08:38 - Green20 #2 on road to  </a:t>
            </a:r>
            <a:r>
              <a:rPr lang="en-US" sz="1000" dirty="0" err="1"/>
              <a:t>Drobilka</a:t>
            </a:r>
            <a:endParaRPr lang="en-US" sz="1000" dirty="0"/>
          </a:p>
          <a:p>
            <a:r>
              <a:rPr lang="en-US" sz="1000" dirty="0"/>
              <a:t>00:09:52 - Green20 #3 in device   </a:t>
            </a:r>
            <a:r>
              <a:rPr lang="en-US" sz="1000" dirty="0" err="1"/>
              <a:t>Drobilka</a:t>
            </a:r>
            <a:endParaRPr lang="en-US" sz="1000" dirty="0"/>
          </a:p>
          <a:p>
            <a:r>
              <a:rPr lang="en-US" sz="1000" dirty="0"/>
              <a:t>00:10:08 - Green20 #3 on road to  </a:t>
            </a:r>
            <a:r>
              <a:rPr lang="en-US" sz="1000" dirty="0" err="1"/>
              <a:t>Drobilka</a:t>
            </a:r>
            <a:endParaRPr lang="en-US" sz="1000" dirty="0"/>
          </a:p>
          <a:p>
            <a:r>
              <a:rPr lang="en-US" sz="1000" dirty="0"/>
              <a:t>00:10:09 - Green20 #2 in queue    Exc2</a:t>
            </a:r>
          </a:p>
          <a:p>
            <a:r>
              <a:rPr lang="en-US" sz="1000" dirty="0"/>
              <a:t>00:11:39 - Green20 #3 in queue    Exc3</a:t>
            </a:r>
          </a:p>
          <a:p>
            <a:r>
              <a:rPr lang="en-US" sz="1000" dirty="0"/>
              <a:t>00:12:33 - Red50 #1   on road to  Exc1</a:t>
            </a:r>
          </a:p>
          <a:p>
            <a:r>
              <a:rPr lang="en-US" sz="1000" dirty="0"/>
              <a:t>00:12:33 - Green20 #1 in queue    Exc1</a:t>
            </a:r>
          </a:p>
          <a:p>
            <a:r>
              <a:rPr lang="en-US" sz="1000" dirty="0"/>
              <a:t>00:12:35 - Green20 #1 on road to  Exc1</a:t>
            </a:r>
          </a:p>
          <a:p>
            <a:r>
              <a:rPr lang="en-US" sz="1000" dirty="0"/>
              <a:t>00:15:06 - Green20 #1 in device   </a:t>
            </a:r>
            <a:r>
              <a:rPr lang="en-US" sz="1000" dirty="0" err="1"/>
              <a:t>Drobilka</a:t>
            </a:r>
            <a:endParaRPr lang="en-US" sz="1000" dirty="0"/>
          </a:p>
          <a:p>
            <a:r>
              <a:rPr lang="en-US" sz="1000" dirty="0"/>
              <a:t>00:15:10 - Green20 #1 on road to  </a:t>
            </a:r>
            <a:r>
              <a:rPr lang="en-US" sz="1000" dirty="0" err="1"/>
              <a:t>Drobilka</a:t>
            </a:r>
            <a:endParaRPr lang="en-US" sz="1000" dirty="0"/>
          </a:p>
          <a:p>
            <a:r>
              <a:rPr lang="en-US" sz="1000" dirty="0"/>
              <a:t>00:15:34 - Red50 #1   in device   </a:t>
            </a:r>
            <a:r>
              <a:rPr lang="en-US" sz="1000" dirty="0" err="1"/>
              <a:t>Drobilka</a:t>
            </a:r>
            <a:endParaRPr lang="en-US" sz="1000" dirty="0"/>
          </a:p>
          <a:p>
            <a:r>
              <a:rPr lang="en-US" sz="1000" dirty="0"/>
              <a:t>00:16:06 - Red50 #3   on road to  Exc3</a:t>
            </a:r>
          </a:p>
          <a:p>
            <a:r>
              <a:rPr lang="en-US" sz="1000" dirty="0"/>
              <a:t>00:16:06 - Green20 #3 in queue    Exc3</a:t>
            </a:r>
          </a:p>
          <a:p>
            <a:r>
              <a:rPr lang="en-US" sz="1000" dirty="0"/>
              <a:t>00:16:12 - Red50 #1   on road to  </a:t>
            </a:r>
            <a:r>
              <a:rPr lang="en-US" sz="1000" dirty="0" err="1"/>
              <a:t>Drobilka</a:t>
            </a:r>
            <a:endParaRPr lang="en-US" sz="1000" dirty="0"/>
          </a:p>
          <a:p>
            <a:r>
              <a:rPr lang="en-US" sz="1000" dirty="0"/>
              <a:t>00:16:41 - Green20 #1 in device   Exc1</a:t>
            </a:r>
          </a:p>
          <a:p>
            <a:r>
              <a:rPr lang="en-US" sz="1000" dirty="0"/>
              <a:t>00:16:47 - Green20 #1 on road to  Exc1</a:t>
            </a:r>
          </a:p>
          <a:p>
            <a:r>
              <a:rPr lang="en-US" sz="1000" dirty="0"/>
              <a:t>00:16:49 - Green20 #3 on road to  Exc3</a:t>
            </a:r>
          </a:p>
          <a:p>
            <a:r>
              <a:rPr lang="en-US" sz="1000" dirty="0"/>
              <a:t>00:18:13 - Red50 #1   in device   Exc1</a:t>
            </a:r>
          </a:p>
          <a:p>
            <a:r>
              <a:rPr lang="en-US" sz="1000" dirty="0"/>
              <a:t>00:19:07 - Red50 #3   in device   </a:t>
            </a:r>
            <a:r>
              <a:rPr lang="en-US" sz="1000" dirty="0" err="1"/>
              <a:t>Drobilka</a:t>
            </a:r>
            <a:endParaRPr lang="en-US" sz="1000" dirty="0"/>
          </a:p>
          <a:p>
            <a:r>
              <a:rPr lang="en-US" sz="1000" dirty="0"/>
              <a:t>00:19:18 - Green20 #1 in queue    </a:t>
            </a:r>
            <a:r>
              <a:rPr lang="en-US" sz="1000" dirty="0" err="1"/>
              <a:t>Drobilka</a:t>
            </a:r>
            <a:endParaRPr lang="en-US" sz="1000" dirty="0"/>
          </a:p>
          <a:p>
            <a:r>
              <a:rPr lang="en-US" sz="1000" dirty="0"/>
              <a:t>00:19:20 - Green20 #3 in queue    </a:t>
            </a:r>
            <a:r>
              <a:rPr lang="en-US" sz="1000" dirty="0" err="1"/>
              <a:t>Drobilka</a:t>
            </a:r>
            <a:endParaRPr lang="ru-RU" sz="1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108272" y="736743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000" dirty="0"/>
              <a:t>00:19:20 - Red50 #3   </a:t>
            </a:r>
            <a:r>
              <a:rPr lang="ru-RU" sz="1000" dirty="0" err="1"/>
              <a:t>on</a:t>
            </a:r>
            <a:r>
              <a:rPr lang="ru-RU" sz="1000" dirty="0"/>
              <a:t> </a:t>
            </a:r>
            <a:r>
              <a:rPr lang="ru-RU" sz="1000" dirty="0" err="1"/>
              <a:t>road</a:t>
            </a:r>
            <a:r>
              <a:rPr lang="ru-RU" sz="1000" dirty="0"/>
              <a:t> </a:t>
            </a:r>
            <a:r>
              <a:rPr lang="ru-RU" sz="1000" dirty="0" err="1"/>
              <a:t>to</a:t>
            </a:r>
            <a:r>
              <a:rPr lang="ru-RU" sz="1000" dirty="0"/>
              <a:t>  </a:t>
            </a:r>
            <a:r>
              <a:rPr lang="ru-RU" sz="1000" dirty="0" err="1"/>
              <a:t>Drobilka</a:t>
            </a:r>
            <a:endParaRPr lang="ru-RU" sz="1000" dirty="0"/>
          </a:p>
          <a:p>
            <a:r>
              <a:rPr lang="ru-RU" sz="1000" dirty="0"/>
              <a:t>00:19:20 - Green20 #1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queue</a:t>
            </a:r>
            <a:r>
              <a:rPr lang="ru-RU" sz="1000" dirty="0"/>
              <a:t>    </a:t>
            </a:r>
            <a:r>
              <a:rPr lang="ru-RU" sz="1000" dirty="0" err="1"/>
              <a:t>Drobilka</a:t>
            </a:r>
            <a:endParaRPr lang="ru-RU" sz="1000" dirty="0"/>
          </a:p>
          <a:p>
            <a:r>
              <a:rPr lang="ru-RU" sz="1000" dirty="0"/>
              <a:t>00:19:24 - Green20 #1 </a:t>
            </a:r>
            <a:r>
              <a:rPr lang="ru-RU" sz="1000" dirty="0" err="1"/>
              <a:t>on</a:t>
            </a:r>
            <a:r>
              <a:rPr lang="ru-RU" sz="1000" dirty="0"/>
              <a:t> </a:t>
            </a:r>
            <a:r>
              <a:rPr lang="ru-RU" sz="1000" dirty="0" err="1"/>
              <a:t>road</a:t>
            </a:r>
            <a:r>
              <a:rPr lang="ru-RU" sz="1000" dirty="0"/>
              <a:t> </a:t>
            </a:r>
            <a:r>
              <a:rPr lang="ru-RU" sz="1000" dirty="0" err="1"/>
              <a:t>to</a:t>
            </a:r>
            <a:r>
              <a:rPr lang="ru-RU" sz="1000" dirty="0"/>
              <a:t>  </a:t>
            </a:r>
            <a:r>
              <a:rPr lang="ru-RU" sz="1000" dirty="0" err="1"/>
              <a:t>Drobilka</a:t>
            </a:r>
            <a:endParaRPr lang="ru-RU" sz="1000" dirty="0"/>
          </a:p>
          <a:p>
            <a:r>
              <a:rPr lang="ru-RU" sz="1000" dirty="0"/>
              <a:t>00:19:24 - Green20 #3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queue</a:t>
            </a:r>
            <a:r>
              <a:rPr lang="ru-RU" sz="1000" dirty="0"/>
              <a:t>    </a:t>
            </a:r>
            <a:r>
              <a:rPr lang="ru-RU" sz="1000" dirty="0" err="1"/>
              <a:t>Drobilka</a:t>
            </a:r>
            <a:endParaRPr lang="ru-RU" sz="1000" dirty="0"/>
          </a:p>
          <a:p>
            <a:r>
              <a:rPr lang="ru-RU" sz="1000" dirty="0"/>
              <a:t>00:20:47 - Green20 #3 </a:t>
            </a:r>
            <a:r>
              <a:rPr lang="ru-RU" sz="1000" dirty="0" err="1"/>
              <a:t>on</a:t>
            </a:r>
            <a:r>
              <a:rPr lang="ru-RU" sz="1000" dirty="0"/>
              <a:t> </a:t>
            </a:r>
            <a:r>
              <a:rPr lang="ru-RU" sz="1000" dirty="0" err="1"/>
              <a:t>road</a:t>
            </a:r>
            <a:r>
              <a:rPr lang="ru-RU" sz="1000" dirty="0"/>
              <a:t> </a:t>
            </a:r>
            <a:r>
              <a:rPr lang="ru-RU" sz="1000" dirty="0" err="1"/>
              <a:t>to</a:t>
            </a:r>
            <a:r>
              <a:rPr lang="ru-RU" sz="1000" dirty="0"/>
              <a:t>  </a:t>
            </a:r>
            <a:r>
              <a:rPr lang="ru-RU" sz="1000" dirty="0" err="1"/>
              <a:t>Drobilka</a:t>
            </a:r>
            <a:endParaRPr lang="ru-RU" sz="1000" dirty="0"/>
          </a:p>
          <a:p>
            <a:r>
              <a:rPr lang="ru-RU" sz="1000" dirty="0"/>
              <a:t>00:20:55 - Green20 #1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queue</a:t>
            </a:r>
            <a:r>
              <a:rPr lang="ru-RU" sz="1000" dirty="0"/>
              <a:t>    Exc1</a:t>
            </a:r>
          </a:p>
          <a:p>
            <a:r>
              <a:rPr lang="ru-RU" sz="1000" dirty="0"/>
              <a:t>00:21:21 - Red50 #3  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device</a:t>
            </a:r>
            <a:r>
              <a:rPr lang="ru-RU" sz="1000" dirty="0"/>
              <a:t>   Exc3</a:t>
            </a:r>
          </a:p>
          <a:p>
            <a:r>
              <a:rPr lang="ru-RU" sz="1000" dirty="0"/>
              <a:t>00:22:18 - Green20 #3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queue</a:t>
            </a:r>
            <a:r>
              <a:rPr lang="ru-RU" sz="1000" dirty="0"/>
              <a:t>    Exc3</a:t>
            </a:r>
          </a:p>
          <a:p>
            <a:r>
              <a:rPr lang="ru-RU" sz="1000" dirty="0"/>
              <a:t>00:25:27 - Red50 #3   </a:t>
            </a:r>
            <a:r>
              <a:rPr lang="ru-RU" sz="1000" dirty="0" err="1"/>
              <a:t>on</a:t>
            </a:r>
            <a:r>
              <a:rPr lang="ru-RU" sz="1000" dirty="0"/>
              <a:t> </a:t>
            </a:r>
            <a:r>
              <a:rPr lang="ru-RU" sz="1000" dirty="0" err="1"/>
              <a:t>road</a:t>
            </a:r>
            <a:r>
              <a:rPr lang="ru-RU" sz="1000" dirty="0"/>
              <a:t> </a:t>
            </a:r>
            <a:r>
              <a:rPr lang="ru-RU" sz="1000" dirty="0" err="1"/>
              <a:t>to</a:t>
            </a:r>
            <a:r>
              <a:rPr lang="ru-RU" sz="1000" dirty="0"/>
              <a:t>  Exc3</a:t>
            </a:r>
          </a:p>
          <a:p>
            <a:r>
              <a:rPr lang="ru-RU" sz="1000" dirty="0"/>
              <a:t>00:25:27 - Green20 #3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queue</a:t>
            </a:r>
            <a:r>
              <a:rPr lang="ru-RU" sz="1000" dirty="0"/>
              <a:t>    Exc3</a:t>
            </a:r>
          </a:p>
          <a:p>
            <a:r>
              <a:rPr lang="ru-RU" sz="1000" dirty="0"/>
              <a:t>00:25:57 - Green20 #3 </a:t>
            </a:r>
            <a:r>
              <a:rPr lang="ru-RU" sz="1000" dirty="0" err="1"/>
              <a:t>on</a:t>
            </a:r>
            <a:r>
              <a:rPr lang="ru-RU" sz="1000" dirty="0"/>
              <a:t> </a:t>
            </a:r>
            <a:r>
              <a:rPr lang="ru-RU" sz="1000" dirty="0" err="1"/>
              <a:t>road</a:t>
            </a:r>
            <a:r>
              <a:rPr lang="ru-RU" sz="1000" dirty="0"/>
              <a:t> </a:t>
            </a:r>
            <a:r>
              <a:rPr lang="ru-RU" sz="1000" dirty="0" err="1"/>
              <a:t>to</a:t>
            </a:r>
            <a:r>
              <a:rPr lang="ru-RU" sz="1000" dirty="0"/>
              <a:t>  Exc3</a:t>
            </a:r>
          </a:p>
          <a:p>
            <a:r>
              <a:rPr lang="ru-RU" sz="1000" dirty="0"/>
              <a:t>00:28:28 - Green20 #3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device</a:t>
            </a:r>
            <a:r>
              <a:rPr lang="ru-RU" sz="1000" dirty="0"/>
              <a:t>   </a:t>
            </a:r>
            <a:r>
              <a:rPr lang="ru-RU" sz="1000" dirty="0" err="1"/>
              <a:t>Drobilka</a:t>
            </a:r>
            <a:endParaRPr lang="ru-RU" sz="1000" dirty="0"/>
          </a:p>
          <a:p>
            <a:r>
              <a:rPr lang="ru-RU" sz="1000" dirty="0"/>
              <a:t>00:28:28 - Red50 #3  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queue</a:t>
            </a:r>
            <a:r>
              <a:rPr lang="ru-RU" sz="1000" dirty="0"/>
              <a:t>    </a:t>
            </a:r>
            <a:r>
              <a:rPr lang="ru-RU" sz="1000" dirty="0" err="1"/>
              <a:t>Drobilka</a:t>
            </a:r>
            <a:endParaRPr lang="ru-RU" sz="1000" dirty="0"/>
          </a:p>
          <a:p>
            <a:r>
              <a:rPr lang="ru-RU" sz="1000" dirty="0"/>
              <a:t>00:28:57 - Red50 #2   </a:t>
            </a:r>
            <a:r>
              <a:rPr lang="ru-RU" sz="1000" dirty="0" err="1"/>
              <a:t>on</a:t>
            </a:r>
            <a:r>
              <a:rPr lang="ru-RU" sz="1000" dirty="0"/>
              <a:t> </a:t>
            </a:r>
            <a:r>
              <a:rPr lang="ru-RU" sz="1000" dirty="0" err="1"/>
              <a:t>road</a:t>
            </a:r>
            <a:r>
              <a:rPr lang="ru-RU" sz="1000" dirty="0"/>
              <a:t> </a:t>
            </a:r>
            <a:r>
              <a:rPr lang="ru-RU" sz="1000" dirty="0" err="1"/>
              <a:t>to</a:t>
            </a:r>
            <a:r>
              <a:rPr lang="ru-RU" sz="1000" dirty="0"/>
              <a:t>  Exc2</a:t>
            </a:r>
          </a:p>
          <a:p>
            <a:r>
              <a:rPr lang="ru-RU" sz="1000" dirty="0"/>
              <a:t>00:28:57 - Green20 #2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queue</a:t>
            </a:r>
            <a:r>
              <a:rPr lang="ru-RU" sz="1000" dirty="0"/>
              <a:t>    Exc2</a:t>
            </a:r>
          </a:p>
          <a:p>
            <a:r>
              <a:rPr lang="ru-RU" sz="1000" dirty="0"/>
              <a:t>00:29:36 - Green20 #3 </a:t>
            </a:r>
            <a:r>
              <a:rPr lang="ru-RU" sz="1000" dirty="0" err="1"/>
              <a:t>on</a:t>
            </a:r>
            <a:r>
              <a:rPr lang="ru-RU" sz="1000" dirty="0"/>
              <a:t> </a:t>
            </a:r>
            <a:r>
              <a:rPr lang="ru-RU" sz="1000" dirty="0" err="1"/>
              <a:t>road</a:t>
            </a:r>
            <a:r>
              <a:rPr lang="ru-RU" sz="1000" dirty="0"/>
              <a:t> </a:t>
            </a:r>
            <a:r>
              <a:rPr lang="ru-RU" sz="1000" dirty="0" err="1"/>
              <a:t>to</a:t>
            </a:r>
            <a:r>
              <a:rPr lang="ru-RU" sz="1000" dirty="0"/>
              <a:t>  </a:t>
            </a:r>
            <a:r>
              <a:rPr lang="ru-RU" sz="1000" dirty="0" err="1"/>
              <a:t>Drobilka</a:t>
            </a:r>
            <a:endParaRPr lang="ru-RU" sz="1000" dirty="0"/>
          </a:p>
          <a:p>
            <a:r>
              <a:rPr lang="ru-RU" sz="1000" dirty="0"/>
              <a:t>00:29:36 - Red50 #3  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queue</a:t>
            </a:r>
            <a:r>
              <a:rPr lang="ru-RU" sz="1000" dirty="0"/>
              <a:t>    </a:t>
            </a:r>
            <a:r>
              <a:rPr lang="ru-RU" sz="1000" dirty="0" err="1"/>
              <a:t>Drobilka</a:t>
            </a:r>
            <a:endParaRPr lang="ru-RU" sz="1000" dirty="0"/>
          </a:p>
          <a:p>
            <a:r>
              <a:rPr lang="ru-RU" sz="1000" dirty="0"/>
              <a:t>00:29:50 - Red50 #3   </a:t>
            </a:r>
            <a:r>
              <a:rPr lang="ru-RU" sz="1000" dirty="0" err="1"/>
              <a:t>on</a:t>
            </a:r>
            <a:r>
              <a:rPr lang="ru-RU" sz="1000" dirty="0"/>
              <a:t> </a:t>
            </a:r>
            <a:r>
              <a:rPr lang="ru-RU" sz="1000" dirty="0" err="1"/>
              <a:t>road</a:t>
            </a:r>
            <a:r>
              <a:rPr lang="ru-RU" sz="1000" dirty="0"/>
              <a:t> </a:t>
            </a:r>
            <a:r>
              <a:rPr lang="ru-RU" sz="1000" dirty="0" err="1"/>
              <a:t>to</a:t>
            </a:r>
            <a:r>
              <a:rPr lang="ru-RU" sz="1000" dirty="0"/>
              <a:t>  </a:t>
            </a:r>
            <a:r>
              <a:rPr lang="ru-RU" sz="1000" dirty="0" err="1"/>
              <a:t>Drobilka</a:t>
            </a:r>
            <a:endParaRPr lang="ru-RU" sz="1000" dirty="0"/>
          </a:p>
          <a:p>
            <a:endParaRPr lang="ru-RU" sz="1000" dirty="0"/>
          </a:p>
          <a:p>
            <a:r>
              <a:rPr lang="ru-RU" sz="1000" dirty="0"/>
              <a:t>Exc1 </a:t>
            </a:r>
            <a:r>
              <a:rPr lang="ru-RU" sz="1000" dirty="0" err="1"/>
              <a:t>was</a:t>
            </a:r>
            <a:r>
              <a:rPr lang="ru-RU" sz="1000" dirty="0"/>
              <a:t> 00:22:34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status</a:t>
            </a:r>
            <a:r>
              <a:rPr lang="ru-RU" sz="1000" dirty="0"/>
              <a:t> "</a:t>
            </a:r>
            <a:r>
              <a:rPr lang="ru-RU" sz="1000" dirty="0" err="1"/>
              <a:t>busy</a:t>
            </a:r>
            <a:r>
              <a:rPr lang="ru-RU" sz="1000" dirty="0"/>
              <a:t>"</a:t>
            </a:r>
          </a:p>
          <a:p>
            <a:r>
              <a:rPr lang="ru-RU" sz="1000" dirty="0" err="1"/>
              <a:t>For</a:t>
            </a:r>
            <a:r>
              <a:rPr lang="ru-RU" sz="1000" dirty="0"/>
              <a:t> </a:t>
            </a:r>
            <a:r>
              <a:rPr lang="ru-RU" sz="1000" dirty="0" err="1"/>
              <a:t>all</a:t>
            </a:r>
            <a:r>
              <a:rPr lang="ru-RU" sz="1000" dirty="0"/>
              <a:t> </a:t>
            </a:r>
            <a:r>
              <a:rPr lang="ru-RU" sz="1000" dirty="0" err="1"/>
              <a:t>the</a:t>
            </a:r>
            <a:r>
              <a:rPr lang="ru-RU" sz="1000" dirty="0"/>
              <a:t> </a:t>
            </a:r>
            <a:r>
              <a:rPr lang="ru-RU" sz="1000" dirty="0" err="1"/>
              <a:t>time</a:t>
            </a:r>
            <a:r>
              <a:rPr lang="ru-RU" sz="1000" dirty="0"/>
              <a:t> </a:t>
            </a:r>
            <a:r>
              <a:rPr lang="ru-RU" sz="1000" dirty="0" err="1"/>
              <a:t>he</a:t>
            </a:r>
            <a:r>
              <a:rPr lang="ru-RU" sz="1000" dirty="0"/>
              <a:t> </a:t>
            </a:r>
            <a:r>
              <a:rPr lang="ru-RU" sz="1000" dirty="0" err="1"/>
              <a:t>took</a:t>
            </a:r>
            <a:r>
              <a:rPr lang="ru-RU" sz="1000" dirty="0"/>
              <a:t> </a:t>
            </a:r>
            <a:r>
              <a:rPr lang="ru-RU" sz="1000" dirty="0" err="1"/>
              <a:t>over</a:t>
            </a:r>
            <a:r>
              <a:rPr lang="ru-RU" sz="1000" dirty="0"/>
              <a:t> 3 </a:t>
            </a:r>
            <a:r>
              <a:rPr lang="ru-RU" sz="1000" dirty="0" err="1"/>
              <a:t>of</a:t>
            </a:r>
            <a:r>
              <a:rPr lang="ru-RU" sz="1000" dirty="0"/>
              <a:t> 20 </a:t>
            </a:r>
            <a:r>
              <a:rPr lang="ru-RU" sz="1000" dirty="0" err="1"/>
              <a:t>ton</a:t>
            </a:r>
            <a:r>
              <a:rPr lang="ru-RU" sz="1000" dirty="0"/>
              <a:t> </a:t>
            </a:r>
            <a:r>
              <a:rPr lang="ru-RU" sz="1000" dirty="0" err="1"/>
              <a:t>trucks</a:t>
            </a:r>
            <a:r>
              <a:rPr lang="ru-RU" sz="1000" dirty="0"/>
              <a:t> </a:t>
            </a:r>
            <a:r>
              <a:rPr lang="ru-RU" sz="1000" dirty="0" err="1"/>
              <a:t>and</a:t>
            </a:r>
            <a:r>
              <a:rPr lang="ru-RU" sz="1000" dirty="0"/>
              <a:t> 2 </a:t>
            </a:r>
            <a:r>
              <a:rPr lang="ru-RU" sz="1000" dirty="0" err="1"/>
              <a:t>of</a:t>
            </a:r>
            <a:r>
              <a:rPr lang="ru-RU" sz="1000" dirty="0"/>
              <a:t> 50 </a:t>
            </a:r>
            <a:r>
              <a:rPr lang="ru-RU" sz="1000" dirty="0" err="1"/>
              <a:t>ton</a:t>
            </a:r>
            <a:r>
              <a:rPr lang="ru-RU" sz="1000" dirty="0"/>
              <a:t> </a:t>
            </a:r>
            <a:r>
              <a:rPr lang="ru-RU" sz="1000" dirty="0" err="1"/>
              <a:t>trucks</a:t>
            </a:r>
            <a:endParaRPr lang="ru-RU" sz="1000" dirty="0"/>
          </a:p>
          <a:p>
            <a:r>
              <a:rPr lang="ru-RU" sz="1000" dirty="0" err="1"/>
              <a:t>Efficiency</a:t>
            </a:r>
            <a:r>
              <a:rPr lang="ru-RU" sz="1000" dirty="0"/>
              <a:t> </a:t>
            </a:r>
            <a:r>
              <a:rPr lang="ru-RU" sz="1000" dirty="0" err="1"/>
              <a:t>is</a:t>
            </a:r>
            <a:r>
              <a:rPr lang="ru-RU" sz="1000" dirty="0"/>
              <a:t> 0.752</a:t>
            </a:r>
          </a:p>
          <a:p>
            <a:r>
              <a:rPr lang="ru-RU" sz="1000" dirty="0"/>
              <a:t>----</a:t>
            </a:r>
          </a:p>
          <a:p>
            <a:r>
              <a:rPr lang="ru-RU" sz="1000" dirty="0"/>
              <a:t>Exc2 </a:t>
            </a:r>
            <a:r>
              <a:rPr lang="ru-RU" sz="1000" dirty="0" err="1"/>
              <a:t>was</a:t>
            </a:r>
            <a:r>
              <a:rPr lang="ru-RU" sz="1000" dirty="0"/>
              <a:t> 00:28:31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status</a:t>
            </a:r>
            <a:r>
              <a:rPr lang="ru-RU" sz="1000" dirty="0"/>
              <a:t> "</a:t>
            </a:r>
            <a:r>
              <a:rPr lang="ru-RU" sz="1000" dirty="0" err="1"/>
              <a:t>busy</a:t>
            </a:r>
            <a:r>
              <a:rPr lang="ru-RU" sz="1000" dirty="0"/>
              <a:t>"</a:t>
            </a:r>
          </a:p>
          <a:p>
            <a:r>
              <a:rPr lang="ru-RU" sz="1000" dirty="0" err="1"/>
              <a:t>For</a:t>
            </a:r>
            <a:r>
              <a:rPr lang="ru-RU" sz="1000" dirty="0"/>
              <a:t> </a:t>
            </a:r>
            <a:r>
              <a:rPr lang="ru-RU" sz="1000" dirty="0" err="1"/>
              <a:t>all</a:t>
            </a:r>
            <a:r>
              <a:rPr lang="ru-RU" sz="1000" dirty="0"/>
              <a:t> </a:t>
            </a:r>
            <a:r>
              <a:rPr lang="ru-RU" sz="1000" dirty="0" err="1"/>
              <a:t>the</a:t>
            </a:r>
            <a:r>
              <a:rPr lang="ru-RU" sz="1000" dirty="0"/>
              <a:t> </a:t>
            </a:r>
            <a:r>
              <a:rPr lang="ru-RU" sz="1000" dirty="0" err="1"/>
              <a:t>time</a:t>
            </a:r>
            <a:r>
              <a:rPr lang="ru-RU" sz="1000" dirty="0"/>
              <a:t> </a:t>
            </a:r>
            <a:r>
              <a:rPr lang="ru-RU" sz="1000" dirty="0" err="1"/>
              <a:t>he</a:t>
            </a:r>
            <a:r>
              <a:rPr lang="ru-RU" sz="1000" dirty="0"/>
              <a:t> </a:t>
            </a:r>
            <a:r>
              <a:rPr lang="ru-RU" sz="1000" dirty="0" err="1"/>
              <a:t>took</a:t>
            </a:r>
            <a:r>
              <a:rPr lang="ru-RU" sz="1000" dirty="0"/>
              <a:t> </a:t>
            </a:r>
            <a:r>
              <a:rPr lang="ru-RU" sz="1000" dirty="0" err="1"/>
              <a:t>over</a:t>
            </a:r>
            <a:r>
              <a:rPr lang="ru-RU" sz="1000" dirty="0"/>
              <a:t> 2 </a:t>
            </a:r>
            <a:r>
              <a:rPr lang="ru-RU" sz="1000" dirty="0" err="1"/>
              <a:t>of</a:t>
            </a:r>
            <a:r>
              <a:rPr lang="ru-RU" sz="1000" dirty="0"/>
              <a:t> 20 </a:t>
            </a:r>
            <a:r>
              <a:rPr lang="ru-RU" sz="1000" dirty="0" err="1"/>
              <a:t>ton</a:t>
            </a:r>
            <a:r>
              <a:rPr lang="ru-RU" sz="1000" dirty="0"/>
              <a:t> </a:t>
            </a:r>
            <a:r>
              <a:rPr lang="ru-RU" sz="1000" dirty="0" err="1"/>
              <a:t>trucks</a:t>
            </a:r>
            <a:r>
              <a:rPr lang="ru-RU" sz="1000" dirty="0"/>
              <a:t> </a:t>
            </a:r>
            <a:r>
              <a:rPr lang="ru-RU" sz="1000" dirty="0" err="1"/>
              <a:t>and</a:t>
            </a:r>
            <a:r>
              <a:rPr lang="ru-RU" sz="1000" dirty="0"/>
              <a:t> 1 </a:t>
            </a:r>
            <a:r>
              <a:rPr lang="ru-RU" sz="1000" dirty="0" err="1"/>
              <a:t>of</a:t>
            </a:r>
            <a:r>
              <a:rPr lang="ru-RU" sz="1000" dirty="0"/>
              <a:t> 50 </a:t>
            </a:r>
            <a:r>
              <a:rPr lang="ru-RU" sz="1000" dirty="0" err="1"/>
              <a:t>ton</a:t>
            </a:r>
            <a:r>
              <a:rPr lang="ru-RU" sz="1000" dirty="0"/>
              <a:t> </a:t>
            </a:r>
            <a:r>
              <a:rPr lang="ru-RU" sz="1000" dirty="0" err="1"/>
              <a:t>trucks</a:t>
            </a:r>
            <a:endParaRPr lang="ru-RU" sz="1000" dirty="0"/>
          </a:p>
          <a:p>
            <a:r>
              <a:rPr lang="ru-RU" sz="1000" dirty="0" err="1"/>
              <a:t>Efficiency</a:t>
            </a:r>
            <a:r>
              <a:rPr lang="ru-RU" sz="1000" dirty="0"/>
              <a:t> </a:t>
            </a:r>
            <a:r>
              <a:rPr lang="ru-RU" sz="1000" dirty="0" err="1"/>
              <a:t>is</a:t>
            </a:r>
            <a:r>
              <a:rPr lang="ru-RU" sz="1000" dirty="0"/>
              <a:t> 0.951</a:t>
            </a:r>
          </a:p>
          <a:p>
            <a:r>
              <a:rPr lang="ru-RU" sz="1000" dirty="0"/>
              <a:t>----</a:t>
            </a:r>
          </a:p>
          <a:p>
            <a:r>
              <a:rPr lang="ru-RU" sz="1000" dirty="0"/>
              <a:t>Exc3 </a:t>
            </a:r>
            <a:r>
              <a:rPr lang="ru-RU" sz="1000" dirty="0" err="1"/>
              <a:t>was</a:t>
            </a:r>
            <a:r>
              <a:rPr lang="ru-RU" sz="1000" dirty="0"/>
              <a:t> 00:19:55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status</a:t>
            </a:r>
            <a:r>
              <a:rPr lang="ru-RU" sz="1000" dirty="0"/>
              <a:t> "</a:t>
            </a:r>
            <a:r>
              <a:rPr lang="ru-RU" sz="1000" dirty="0" err="1"/>
              <a:t>busy</a:t>
            </a:r>
            <a:r>
              <a:rPr lang="ru-RU" sz="1000" dirty="0"/>
              <a:t>"</a:t>
            </a:r>
          </a:p>
          <a:p>
            <a:r>
              <a:rPr lang="ru-RU" sz="1000" dirty="0" err="1"/>
              <a:t>For</a:t>
            </a:r>
            <a:r>
              <a:rPr lang="ru-RU" sz="1000" dirty="0"/>
              <a:t> </a:t>
            </a:r>
            <a:r>
              <a:rPr lang="ru-RU" sz="1000" dirty="0" err="1"/>
              <a:t>all</a:t>
            </a:r>
            <a:r>
              <a:rPr lang="ru-RU" sz="1000" dirty="0"/>
              <a:t> </a:t>
            </a:r>
            <a:r>
              <a:rPr lang="ru-RU" sz="1000" dirty="0" err="1"/>
              <a:t>the</a:t>
            </a:r>
            <a:r>
              <a:rPr lang="ru-RU" sz="1000" dirty="0"/>
              <a:t> </a:t>
            </a:r>
            <a:r>
              <a:rPr lang="ru-RU" sz="1000" dirty="0" err="1"/>
              <a:t>time</a:t>
            </a:r>
            <a:r>
              <a:rPr lang="ru-RU" sz="1000" dirty="0"/>
              <a:t> </a:t>
            </a:r>
            <a:r>
              <a:rPr lang="ru-RU" sz="1000" dirty="0" err="1"/>
              <a:t>he</a:t>
            </a:r>
            <a:r>
              <a:rPr lang="ru-RU" sz="1000" dirty="0"/>
              <a:t> </a:t>
            </a:r>
            <a:r>
              <a:rPr lang="ru-RU" sz="1000" dirty="0" err="1"/>
              <a:t>took</a:t>
            </a:r>
            <a:r>
              <a:rPr lang="ru-RU" sz="1000" dirty="0"/>
              <a:t> </a:t>
            </a:r>
            <a:r>
              <a:rPr lang="ru-RU" sz="1000" dirty="0" err="1"/>
              <a:t>over</a:t>
            </a:r>
            <a:r>
              <a:rPr lang="ru-RU" sz="1000" dirty="0"/>
              <a:t> 3 </a:t>
            </a:r>
            <a:r>
              <a:rPr lang="ru-RU" sz="1000" dirty="0" err="1"/>
              <a:t>of</a:t>
            </a:r>
            <a:r>
              <a:rPr lang="ru-RU" sz="1000" dirty="0"/>
              <a:t> 20 </a:t>
            </a:r>
            <a:r>
              <a:rPr lang="ru-RU" sz="1000" dirty="0" err="1"/>
              <a:t>ton</a:t>
            </a:r>
            <a:r>
              <a:rPr lang="ru-RU" sz="1000" dirty="0"/>
              <a:t> </a:t>
            </a:r>
            <a:r>
              <a:rPr lang="ru-RU" sz="1000" dirty="0" err="1"/>
              <a:t>trucks</a:t>
            </a:r>
            <a:r>
              <a:rPr lang="ru-RU" sz="1000" dirty="0"/>
              <a:t> </a:t>
            </a:r>
            <a:r>
              <a:rPr lang="ru-RU" sz="1000" dirty="0" err="1"/>
              <a:t>and</a:t>
            </a:r>
            <a:r>
              <a:rPr lang="ru-RU" sz="1000" dirty="0"/>
              <a:t> 2 </a:t>
            </a:r>
            <a:r>
              <a:rPr lang="ru-RU" sz="1000" dirty="0" err="1"/>
              <a:t>of</a:t>
            </a:r>
            <a:r>
              <a:rPr lang="ru-RU" sz="1000" dirty="0"/>
              <a:t> 50 </a:t>
            </a:r>
            <a:r>
              <a:rPr lang="ru-RU" sz="1000" dirty="0" err="1"/>
              <a:t>ton</a:t>
            </a:r>
            <a:r>
              <a:rPr lang="ru-RU" sz="1000" dirty="0"/>
              <a:t> </a:t>
            </a:r>
            <a:r>
              <a:rPr lang="ru-RU" sz="1000" dirty="0" err="1"/>
              <a:t>trucks</a:t>
            </a:r>
            <a:endParaRPr lang="ru-RU" sz="1000" dirty="0"/>
          </a:p>
          <a:p>
            <a:r>
              <a:rPr lang="ru-RU" sz="1000" dirty="0" err="1"/>
              <a:t>Efficiency</a:t>
            </a:r>
            <a:r>
              <a:rPr lang="ru-RU" sz="1000" dirty="0"/>
              <a:t> </a:t>
            </a:r>
            <a:r>
              <a:rPr lang="ru-RU" sz="1000" dirty="0" err="1"/>
              <a:t>is</a:t>
            </a:r>
            <a:r>
              <a:rPr lang="ru-RU" sz="1000" dirty="0"/>
              <a:t> 0.664</a:t>
            </a:r>
          </a:p>
          <a:p>
            <a:r>
              <a:rPr lang="ru-RU" sz="1000" dirty="0"/>
              <a:t>----</a:t>
            </a:r>
          </a:p>
          <a:p>
            <a:r>
              <a:rPr lang="ru-RU" sz="1000" dirty="0" err="1"/>
              <a:t>Drobilka</a:t>
            </a:r>
            <a:r>
              <a:rPr lang="ru-RU" sz="1000" dirty="0"/>
              <a:t> </a:t>
            </a:r>
            <a:r>
              <a:rPr lang="ru-RU" sz="1000" dirty="0" err="1"/>
              <a:t>was</a:t>
            </a:r>
            <a:r>
              <a:rPr lang="ru-RU" sz="1000" dirty="0"/>
              <a:t> 00:05:27 </a:t>
            </a:r>
            <a:r>
              <a:rPr lang="ru-RU" sz="1000" dirty="0" err="1"/>
              <a:t>in</a:t>
            </a:r>
            <a:r>
              <a:rPr lang="ru-RU" sz="1000" dirty="0"/>
              <a:t> </a:t>
            </a:r>
            <a:r>
              <a:rPr lang="ru-RU" sz="1000" dirty="0" err="1"/>
              <a:t>status</a:t>
            </a:r>
            <a:r>
              <a:rPr lang="ru-RU" sz="1000" dirty="0"/>
              <a:t> "</a:t>
            </a:r>
            <a:r>
              <a:rPr lang="ru-RU" sz="1000" dirty="0" err="1"/>
              <a:t>busy</a:t>
            </a:r>
            <a:r>
              <a:rPr lang="ru-RU" sz="1000" dirty="0"/>
              <a:t>"</a:t>
            </a:r>
          </a:p>
          <a:p>
            <a:r>
              <a:rPr lang="ru-RU" sz="1000" dirty="0" err="1"/>
              <a:t>For</a:t>
            </a:r>
            <a:r>
              <a:rPr lang="ru-RU" sz="1000" dirty="0"/>
              <a:t> </a:t>
            </a:r>
            <a:r>
              <a:rPr lang="ru-RU" sz="1000" dirty="0" err="1"/>
              <a:t>all</a:t>
            </a:r>
            <a:r>
              <a:rPr lang="ru-RU" sz="1000" dirty="0"/>
              <a:t> </a:t>
            </a:r>
            <a:r>
              <a:rPr lang="ru-RU" sz="1000" dirty="0" err="1"/>
              <a:t>the</a:t>
            </a:r>
            <a:r>
              <a:rPr lang="ru-RU" sz="1000" dirty="0"/>
              <a:t> </a:t>
            </a:r>
            <a:r>
              <a:rPr lang="ru-RU" sz="1000" dirty="0" err="1"/>
              <a:t>time</a:t>
            </a:r>
            <a:r>
              <a:rPr lang="ru-RU" sz="1000" dirty="0"/>
              <a:t> </a:t>
            </a:r>
            <a:r>
              <a:rPr lang="ru-RU" sz="1000" dirty="0" err="1"/>
              <a:t>he</a:t>
            </a:r>
            <a:r>
              <a:rPr lang="ru-RU" sz="1000" dirty="0"/>
              <a:t> </a:t>
            </a:r>
            <a:r>
              <a:rPr lang="ru-RU" sz="1000" dirty="0" err="1"/>
              <a:t>took</a:t>
            </a:r>
            <a:r>
              <a:rPr lang="ru-RU" sz="1000" dirty="0"/>
              <a:t> </a:t>
            </a:r>
            <a:r>
              <a:rPr lang="ru-RU" sz="1000" dirty="0" err="1"/>
              <a:t>over</a:t>
            </a:r>
            <a:r>
              <a:rPr lang="ru-RU" sz="1000" dirty="0"/>
              <a:t> 7 </a:t>
            </a:r>
            <a:r>
              <a:rPr lang="ru-RU" sz="1000" dirty="0" err="1"/>
              <a:t>of</a:t>
            </a:r>
            <a:r>
              <a:rPr lang="ru-RU" sz="1000" dirty="0"/>
              <a:t> 20 </a:t>
            </a:r>
            <a:r>
              <a:rPr lang="ru-RU" sz="1000" dirty="0" err="1"/>
              <a:t>ton</a:t>
            </a:r>
            <a:r>
              <a:rPr lang="ru-RU" sz="1000" dirty="0"/>
              <a:t> </a:t>
            </a:r>
            <a:r>
              <a:rPr lang="ru-RU" sz="1000" dirty="0" err="1"/>
              <a:t>trucks</a:t>
            </a:r>
            <a:r>
              <a:rPr lang="ru-RU" sz="1000" dirty="0"/>
              <a:t> </a:t>
            </a:r>
            <a:r>
              <a:rPr lang="ru-RU" sz="1000" dirty="0" err="1"/>
              <a:t>and</a:t>
            </a:r>
            <a:r>
              <a:rPr lang="ru-RU" sz="1000" dirty="0"/>
              <a:t> 3 </a:t>
            </a:r>
            <a:r>
              <a:rPr lang="ru-RU" sz="1000" dirty="0" err="1"/>
              <a:t>of</a:t>
            </a:r>
            <a:r>
              <a:rPr lang="ru-RU" sz="1000" dirty="0"/>
              <a:t> 50 </a:t>
            </a:r>
            <a:r>
              <a:rPr lang="ru-RU" sz="1000" dirty="0" err="1"/>
              <a:t>ton</a:t>
            </a:r>
            <a:r>
              <a:rPr lang="ru-RU" sz="1000" dirty="0"/>
              <a:t> </a:t>
            </a:r>
            <a:r>
              <a:rPr lang="ru-RU" sz="1000" dirty="0" err="1"/>
              <a:t>trucks</a:t>
            </a:r>
            <a:endParaRPr lang="ru-RU" sz="1000" dirty="0"/>
          </a:p>
          <a:p>
            <a:r>
              <a:rPr lang="ru-RU" sz="1000" dirty="0" err="1"/>
              <a:t>Efficiency</a:t>
            </a:r>
            <a:r>
              <a:rPr lang="ru-RU" sz="1000" dirty="0"/>
              <a:t> </a:t>
            </a:r>
            <a:r>
              <a:rPr lang="ru-RU" sz="1000" dirty="0" err="1"/>
              <a:t>is</a:t>
            </a:r>
            <a:r>
              <a:rPr lang="ru-RU" sz="1000" dirty="0"/>
              <a:t> 0.182</a:t>
            </a:r>
          </a:p>
          <a:p>
            <a:r>
              <a:rPr lang="ru-RU" sz="1000" dirty="0"/>
              <a:t>----</a:t>
            </a:r>
          </a:p>
          <a:p>
            <a:r>
              <a:rPr lang="ru-RU" sz="1000" dirty="0" err="1"/>
              <a:t>Model</a:t>
            </a:r>
            <a:r>
              <a:rPr lang="ru-RU" sz="1000" dirty="0"/>
              <a:t> </a:t>
            </a:r>
            <a:r>
              <a:rPr lang="ru-RU" sz="1000" dirty="0" err="1"/>
              <a:t>is</a:t>
            </a:r>
            <a:r>
              <a:rPr lang="ru-RU" sz="1000" dirty="0"/>
              <a:t> </a:t>
            </a:r>
            <a:r>
              <a:rPr lang="ru-RU" sz="1000" dirty="0" err="1"/>
              <a:t>over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33965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161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Анализ данных моделирования при разных условиях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383560" y="1032585"/>
            <a:ext cx="5424880" cy="47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0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161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Выводы о проделанной работе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1065402"/>
            <a:ext cx="452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Была разработана </a:t>
            </a:r>
            <a:r>
              <a:rPr lang="en-US" dirty="0"/>
              <a:t>Q-</a:t>
            </a:r>
            <a:r>
              <a:rPr lang="ru-RU" dirty="0"/>
              <a:t>схема модели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46" y="2493526"/>
            <a:ext cx="4699858" cy="235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85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161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Выводы о проделанной работе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065402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Была разработана </a:t>
            </a:r>
            <a:r>
              <a:rPr lang="en-US" dirty="0"/>
              <a:t>Q-</a:t>
            </a:r>
            <a:r>
              <a:rPr lang="ru-RU" dirty="0"/>
              <a:t>схема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Создана структура классов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724" y="2714027"/>
            <a:ext cx="3446764" cy="121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161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Выводы о проделанной работе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065403"/>
            <a:ext cx="5283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Была разработана </a:t>
            </a:r>
            <a:r>
              <a:rPr lang="en-US" dirty="0"/>
              <a:t>Q-</a:t>
            </a:r>
            <a:r>
              <a:rPr lang="ru-RU" dirty="0"/>
              <a:t>схема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Создана структура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Нарисованы изображения объектов на экране</a:t>
            </a:r>
            <a:endParaRPr lang="en-US" dirty="0"/>
          </a:p>
        </p:txBody>
      </p:sp>
      <p:pic>
        <p:nvPicPr>
          <p:cNvPr id="5" name="Рисунок 4" descr="C:\Users\ekate\AppData\Local\Temp\7zE42FA3D7F\Fon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070" y="1065403"/>
            <a:ext cx="511048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ekate\AppData\Local\Temp\7zE42FDC7A0\20_ca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072" y="4491012"/>
            <a:ext cx="1247775" cy="101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C:\Users\ekate\AppData\Local\Temp\7zE42FA0070\50_car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89" y="4491012"/>
            <a:ext cx="1257300" cy="1021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046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161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Выводы о проделанной работе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065403"/>
            <a:ext cx="5283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Была разработана </a:t>
            </a:r>
            <a:r>
              <a:rPr lang="en-US" dirty="0"/>
              <a:t>Q-</a:t>
            </a:r>
            <a:r>
              <a:rPr lang="ru-RU" dirty="0"/>
              <a:t>схема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Создана структура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Нарисованы изображения объектов на экране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Реализована логика поведения каждого грузовика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5959384" y="1065403"/>
            <a:ext cx="5390515" cy="31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14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161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Выводы о проделанной работе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065403"/>
            <a:ext cx="528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Была разработана </a:t>
            </a:r>
            <a:r>
              <a:rPr lang="en-US" dirty="0"/>
              <a:t>Q-</a:t>
            </a:r>
            <a:r>
              <a:rPr lang="ru-RU" dirty="0"/>
              <a:t>схема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Создана структура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Нарисованы изображения объектов на экране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Реализована логика поведения каждого грузовика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Проведены эксперименты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Проведён анализ различных экспериментов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526635" y="1394014"/>
            <a:ext cx="4188902" cy="370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938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Исходные данные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730CEB-2528-4D67-A316-129DBA5B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27" y="1161559"/>
            <a:ext cx="4543009" cy="453488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21FE56-2EB9-41DA-A450-555BD20A7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964" y="1138561"/>
            <a:ext cx="4543009" cy="455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0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783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Внешний вид исполняемой программы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823409" y="1038264"/>
            <a:ext cx="8545182" cy="45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4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657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Структура классов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0785" y="998290"/>
            <a:ext cx="456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</a:t>
            </a:r>
            <a:r>
              <a:rPr lang="en-US" dirty="0"/>
              <a:t>Device </a:t>
            </a:r>
            <a:r>
              <a:rPr lang="ru-RU" dirty="0"/>
              <a:t>– хранит информацию об устройстве.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90157" y="210705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self.queue</a:t>
            </a:r>
            <a:r>
              <a:rPr lang="en-US" dirty="0"/>
              <a:t> = []</a:t>
            </a:r>
          </a:p>
          <a:p>
            <a:r>
              <a:rPr lang="en-US" dirty="0" err="1"/>
              <a:t>self.sort_key</a:t>
            </a:r>
            <a:r>
              <a:rPr lang="en-US" dirty="0"/>
              <a:t> = </a:t>
            </a:r>
            <a:r>
              <a:rPr lang="en-US" dirty="0" err="1"/>
              <a:t>sort_key</a:t>
            </a:r>
            <a:endParaRPr lang="en-US" dirty="0"/>
          </a:p>
          <a:p>
            <a:r>
              <a:rPr lang="en-US" dirty="0" err="1"/>
              <a:t>self.rev</a:t>
            </a:r>
            <a:r>
              <a:rPr lang="en-US" dirty="0"/>
              <a:t> = rev</a:t>
            </a:r>
          </a:p>
          <a:p>
            <a:r>
              <a:rPr lang="en-US" dirty="0"/>
              <a:t>self.name = name</a:t>
            </a:r>
          </a:p>
          <a:p>
            <a:r>
              <a:rPr lang="en-US" dirty="0" err="1"/>
              <a:t>self.busy</a:t>
            </a:r>
            <a:r>
              <a:rPr lang="en-US" dirty="0"/>
              <a:t> = False</a:t>
            </a:r>
          </a:p>
          <a:p>
            <a:r>
              <a:rPr lang="en-US" dirty="0" err="1"/>
              <a:t>self.busy_time</a:t>
            </a:r>
            <a:r>
              <a:rPr lang="en-US" dirty="0"/>
              <a:t> = 0</a:t>
            </a:r>
          </a:p>
          <a:p>
            <a:r>
              <a:rPr lang="en-US" dirty="0"/>
              <a:t>self.count_of_20_trucks = 0</a:t>
            </a:r>
          </a:p>
          <a:p>
            <a:r>
              <a:rPr lang="en-US" dirty="0"/>
              <a:t>self.count_of_50_trucks =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04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657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Структура классов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0785" y="998290"/>
            <a:ext cx="4563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</a:t>
            </a:r>
            <a:r>
              <a:rPr lang="en-US" dirty="0"/>
              <a:t>Device </a:t>
            </a:r>
            <a:r>
              <a:rPr lang="ru-RU" dirty="0"/>
              <a:t>– хранит информацию об устройстве.</a:t>
            </a:r>
          </a:p>
          <a:p>
            <a:endParaRPr lang="ru-RU" dirty="0"/>
          </a:p>
          <a:p>
            <a:r>
              <a:rPr lang="ru-RU" dirty="0"/>
              <a:t>Класс </a:t>
            </a:r>
            <a:r>
              <a:rPr lang="en-US" dirty="0"/>
              <a:t>Step – </a:t>
            </a:r>
            <a:r>
              <a:rPr lang="ru-RU" dirty="0"/>
              <a:t>хранит координаты для моделей и объект класс </a:t>
            </a:r>
            <a:r>
              <a:rPr lang="en-US" dirty="0"/>
              <a:t>Device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04638" y="173695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     '''</a:t>
            </a:r>
          </a:p>
          <a:p>
            <a:r>
              <a:rPr lang="en-US" dirty="0"/>
              <a:t>        </a:t>
            </a:r>
            <a:r>
              <a:rPr lang="en-US" dirty="0" err="1"/>
              <a:t>way_points</a:t>
            </a:r>
            <a:r>
              <a:rPr lang="en-US" dirty="0"/>
              <a:t> is a tuple that must contain 3 tuple of points</a:t>
            </a:r>
          </a:p>
          <a:p>
            <a:r>
              <a:rPr lang="en-US" dirty="0"/>
              <a:t>            0 - (x, y) of road begin</a:t>
            </a:r>
          </a:p>
          <a:p>
            <a:r>
              <a:rPr lang="en-US" dirty="0"/>
              <a:t>            1 - (x, y) of queue begin</a:t>
            </a:r>
          </a:p>
          <a:p>
            <a:r>
              <a:rPr lang="en-US" dirty="0"/>
              <a:t>            2 - (x, y) of device begin</a:t>
            </a:r>
          </a:p>
          <a:p>
            <a:r>
              <a:rPr lang="en-US" dirty="0"/>
              <a:t>        device -&gt; Device      </a:t>
            </a:r>
          </a:p>
          <a:p>
            <a:r>
              <a:rPr lang="en-US" dirty="0"/>
              <a:t>        '''</a:t>
            </a:r>
          </a:p>
          <a:p>
            <a:r>
              <a:rPr lang="en-US" dirty="0"/>
              <a:t>        </a:t>
            </a:r>
            <a:r>
              <a:rPr lang="en-US" dirty="0" err="1"/>
              <a:t>self.way_points</a:t>
            </a:r>
            <a:r>
              <a:rPr lang="en-US" dirty="0"/>
              <a:t> = </a:t>
            </a:r>
            <a:r>
              <a:rPr lang="en-US" dirty="0" err="1"/>
              <a:t>way_points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self.device</a:t>
            </a:r>
            <a:r>
              <a:rPr lang="en-US" dirty="0"/>
              <a:t> = device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15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657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Структура классов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0785" y="998290"/>
            <a:ext cx="4563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</a:t>
            </a:r>
            <a:r>
              <a:rPr lang="en-US" dirty="0"/>
              <a:t>Device </a:t>
            </a:r>
            <a:r>
              <a:rPr lang="ru-RU" dirty="0"/>
              <a:t>– хранит информацию об устройстве.</a:t>
            </a:r>
          </a:p>
          <a:p>
            <a:endParaRPr lang="ru-RU" dirty="0"/>
          </a:p>
          <a:p>
            <a:r>
              <a:rPr lang="ru-RU" dirty="0"/>
              <a:t>Класс </a:t>
            </a:r>
            <a:r>
              <a:rPr lang="en-US" dirty="0"/>
              <a:t>Step – </a:t>
            </a:r>
            <a:r>
              <a:rPr lang="ru-RU" dirty="0"/>
              <a:t>хранит координаты для моделей и объект класс </a:t>
            </a:r>
            <a:r>
              <a:rPr lang="en-US" dirty="0"/>
              <a:t>Device</a:t>
            </a:r>
          </a:p>
          <a:p>
            <a:endParaRPr lang="en-US" dirty="0"/>
          </a:p>
          <a:p>
            <a:r>
              <a:rPr lang="ru-RU" dirty="0"/>
              <a:t>Класс </a:t>
            </a:r>
            <a:r>
              <a:rPr lang="en-US" dirty="0"/>
              <a:t>Truck – </a:t>
            </a:r>
            <a:r>
              <a:rPr lang="ru-RU" dirty="0"/>
              <a:t>хранит список объектов </a:t>
            </a:r>
            <a:r>
              <a:rPr lang="en-US" dirty="0"/>
              <a:t>Step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078135" y="851039"/>
            <a:ext cx="685939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'''</a:t>
            </a:r>
          </a:p>
          <a:p>
            <a:r>
              <a:rPr lang="en-US" sz="1200" dirty="0"/>
              <a:t>        name -&gt; </a:t>
            </a:r>
            <a:r>
              <a:rPr lang="en-US" sz="1200" dirty="0" err="1"/>
              <a:t>str</a:t>
            </a:r>
            <a:endParaRPr lang="en-US" sz="1200" dirty="0"/>
          </a:p>
          <a:p>
            <a:r>
              <a:rPr lang="en-US" sz="1200" dirty="0"/>
              <a:t>        carrying -&gt;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</a:p>
          <a:p>
            <a:r>
              <a:rPr lang="en-US" sz="1200" dirty="0"/>
              <a:t>            -   contain the carrying of current truck </a:t>
            </a:r>
          </a:p>
          <a:p>
            <a:r>
              <a:rPr lang="en-US" sz="1200" dirty="0"/>
              <a:t>            Example - 20, 50, or 1000</a:t>
            </a:r>
          </a:p>
          <a:p>
            <a:r>
              <a:rPr lang="en-US" sz="1200" dirty="0"/>
              <a:t>        steps -&gt; list </a:t>
            </a:r>
          </a:p>
          <a:p>
            <a:r>
              <a:rPr lang="en-US" sz="1200" dirty="0"/>
              <a:t>            -   the way of truck as list of Step objects</a:t>
            </a:r>
          </a:p>
          <a:p>
            <a:r>
              <a:rPr lang="en-US" sz="1200" dirty="0"/>
              <a:t>                (For Step documentation go to Step </a:t>
            </a:r>
            <a:r>
              <a:rPr lang="en-US" sz="1200" dirty="0" err="1"/>
              <a:t>init</a:t>
            </a:r>
            <a:r>
              <a:rPr lang="en-US" sz="1200" dirty="0"/>
              <a:t> method)</a:t>
            </a:r>
          </a:p>
          <a:p>
            <a:r>
              <a:rPr lang="en-US" sz="1200" dirty="0"/>
              <a:t>            Example - [Step(), Step()]</a:t>
            </a:r>
          </a:p>
          <a:p>
            <a:r>
              <a:rPr lang="en-US" sz="1200" dirty="0"/>
              <a:t>        times -&gt; tuple of tuples </a:t>
            </a:r>
          </a:p>
          <a:p>
            <a:r>
              <a:rPr lang="en-US" sz="1200" dirty="0"/>
              <a:t>            -   each tuple in tuple contains the time that the </a:t>
            </a:r>
          </a:p>
          <a:p>
            <a:r>
              <a:rPr lang="en-US" sz="1200" dirty="0"/>
              <a:t>                truck needs to get to the device and the time it will spend in the device</a:t>
            </a:r>
          </a:p>
          <a:p>
            <a:r>
              <a:rPr lang="en-US" sz="1200" dirty="0"/>
              <a:t>                in string that </a:t>
            </a:r>
            <a:r>
              <a:rPr lang="en-US" sz="1200" dirty="0" err="1"/>
              <a:t>cantains</a:t>
            </a:r>
            <a:r>
              <a:rPr lang="en-US" sz="1200" dirty="0"/>
              <a:t> time [and specification]</a:t>
            </a:r>
          </a:p>
          <a:p>
            <a:r>
              <a:rPr lang="en-US" sz="1200" dirty="0"/>
              <a:t>            Example - steps = [Step(), Step(), Step()] - times = (('100', '200exp'), (100, '100exp'), ('450', '300exp'))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model_picture</a:t>
            </a:r>
            <a:r>
              <a:rPr lang="en-US" sz="1200" dirty="0"/>
              <a:t> -&gt; </a:t>
            </a:r>
            <a:r>
              <a:rPr lang="en-US" sz="1200" dirty="0" err="1"/>
              <a:t>str</a:t>
            </a:r>
            <a:r>
              <a:rPr lang="en-US" sz="1200" dirty="0"/>
              <a:t> </a:t>
            </a:r>
          </a:p>
          <a:p>
            <a:r>
              <a:rPr lang="en-US" sz="1200" dirty="0"/>
              <a:t>            -   it is path to image of truck </a:t>
            </a:r>
          </a:p>
          <a:p>
            <a:r>
              <a:rPr lang="en-US" sz="1200" dirty="0"/>
              <a:t>            Example - '</a:t>
            </a:r>
            <a:r>
              <a:rPr lang="en-US" sz="1200" dirty="0" err="1"/>
              <a:t>dir</a:t>
            </a:r>
            <a:r>
              <a:rPr lang="en-US" sz="1200" dirty="0"/>
              <a:t>\\</a:t>
            </a:r>
            <a:r>
              <a:rPr lang="en-US" sz="1200" dirty="0" err="1"/>
              <a:t>dir</a:t>
            </a:r>
            <a:r>
              <a:rPr lang="en-US" sz="1200" dirty="0"/>
              <a:t>\\image.jpg'          </a:t>
            </a:r>
          </a:p>
          <a:p>
            <a:r>
              <a:rPr lang="en-US" sz="1200" dirty="0"/>
              <a:t>        '''</a:t>
            </a:r>
          </a:p>
          <a:p>
            <a:r>
              <a:rPr lang="en-US" sz="1200" dirty="0"/>
              <a:t>        self.name = name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self.carrying</a:t>
            </a:r>
            <a:r>
              <a:rPr lang="en-US" sz="1200" dirty="0"/>
              <a:t> = carrying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self.times</a:t>
            </a:r>
            <a:r>
              <a:rPr lang="en-US" sz="1200" dirty="0"/>
              <a:t> = times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self.steps</a:t>
            </a:r>
            <a:r>
              <a:rPr lang="en-US" sz="1200" dirty="0"/>
              <a:t> = steps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self.current_step</a:t>
            </a:r>
            <a:r>
              <a:rPr lang="en-US" sz="1200" dirty="0"/>
              <a:t> = 0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self.current_status</a:t>
            </a:r>
            <a:r>
              <a:rPr lang="en-US" sz="1200" dirty="0"/>
              <a:t> = 'road'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self.x</a:t>
            </a:r>
            <a:r>
              <a:rPr lang="en-US" sz="1200" dirty="0"/>
              <a:t> = steps[</a:t>
            </a:r>
            <a:r>
              <a:rPr lang="en-US" sz="1200" dirty="0" err="1"/>
              <a:t>self.current_step</a:t>
            </a:r>
            <a:r>
              <a:rPr lang="en-US" sz="1200" dirty="0"/>
              <a:t>].</a:t>
            </a:r>
            <a:r>
              <a:rPr lang="en-US" sz="1200" dirty="0" err="1"/>
              <a:t>way_points</a:t>
            </a:r>
            <a:r>
              <a:rPr lang="en-US" sz="1200" dirty="0"/>
              <a:t>[0][0]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self.y</a:t>
            </a:r>
            <a:r>
              <a:rPr lang="en-US" sz="1200" dirty="0"/>
              <a:t> = steps[</a:t>
            </a:r>
            <a:r>
              <a:rPr lang="en-US" sz="1200" dirty="0" err="1"/>
              <a:t>self.current_step</a:t>
            </a:r>
            <a:r>
              <a:rPr lang="en-US" sz="1200" dirty="0"/>
              <a:t>].</a:t>
            </a:r>
            <a:r>
              <a:rPr lang="en-US" sz="1200" dirty="0" err="1"/>
              <a:t>way_points</a:t>
            </a:r>
            <a:r>
              <a:rPr lang="en-US" sz="1200" dirty="0"/>
              <a:t>[0][1]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self.time_to_end</a:t>
            </a:r>
            <a:r>
              <a:rPr lang="en-US" sz="1200" dirty="0"/>
              <a:t> = </a:t>
            </a:r>
            <a:r>
              <a:rPr lang="en-US" sz="1200" dirty="0" err="1"/>
              <a:t>self.get_new_time</a:t>
            </a:r>
            <a:r>
              <a:rPr lang="en-US" sz="1200" dirty="0"/>
              <a:t>(times[0][0])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self.time</a:t>
            </a:r>
            <a:r>
              <a:rPr lang="en-US" sz="1200" dirty="0"/>
              <a:t> = </a:t>
            </a:r>
            <a:r>
              <a:rPr lang="en-US" sz="1200" dirty="0" err="1"/>
              <a:t>self.time_to_end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88777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657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Методы классов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0785" y="998290"/>
            <a:ext cx="456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</a:t>
            </a:r>
            <a:r>
              <a:rPr lang="en-US" dirty="0"/>
              <a:t>Device</a:t>
            </a:r>
            <a:endParaRPr lang="ru-RU" dirty="0"/>
          </a:p>
          <a:p>
            <a:r>
              <a:rPr lang="ru-RU" dirty="0"/>
              <a:t>Метод </a:t>
            </a:r>
            <a:r>
              <a:rPr lang="en-US" dirty="0" err="1"/>
              <a:t>append_to_queue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64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657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Методы классов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0785" y="998290"/>
            <a:ext cx="45636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</a:t>
            </a:r>
            <a:r>
              <a:rPr lang="en-US" dirty="0"/>
              <a:t>Device</a:t>
            </a:r>
            <a:endParaRPr lang="ru-RU" dirty="0"/>
          </a:p>
          <a:p>
            <a:r>
              <a:rPr lang="ru-RU" dirty="0"/>
              <a:t>Метод </a:t>
            </a:r>
            <a:r>
              <a:rPr lang="en-US" dirty="0" err="1"/>
              <a:t>append_to_queue</a:t>
            </a:r>
            <a:endParaRPr lang="en-US" dirty="0"/>
          </a:p>
          <a:p>
            <a:endParaRPr lang="en-US" dirty="0"/>
          </a:p>
          <a:p>
            <a:r>
              <a:rPr lang="ru-RU" dirty="0"/>
              <a:t>Класс </a:t>
            </a:r>
            <a:r>
              <a:rPr lang="en-US" dirty="0"/>
              <a:t>Step </a:t>
            </a:r>
          </a:p>
          <a:p>
            <a:r>
              <a:rPr lang="ru-RU" dirty="0"/>
              <a:t>Не имеет внутренних методов, служит контейнером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1938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657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Методы классов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0785" y="998290"/>
            <a:ext cx="4563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</a:t>
            </a:r>
            <a:r>
              <a:rPr lang="en-US" dirty="0"/>
              <a:t>Device</a:t>
            </a:r>
            <a:endParaRPr lang="ru-RU" dirty="0"/>
          </a:p>
          <a:p>
            <a:r>
              <a:rPr lang="ru-RU" dirty="0"/>
              <a:t>Метод </a:t>
            </a:r>
            <a:r>
              <a:rPr lang="en-US" dirty="0" err="1"/>
              <a:t>append_to_queue</a:t>
            </a:r>
            <a:endParaRPr lang="en-US" dirty="0"/>
          </a:p>
          <a:p>
            <a:endParaRPr lang="en-US" dirty="0"/>
          </a:p>
          <a:p>
            <a:r>
              <a:rPr lang="ru-RU" dirty="0"/>
              <a:t>Класс </a:t>
            </a:r>
            <a:r>
              <a:rPr lang="en-US" dirty="0"/>
              <a:t>Step </a:t>
            </a:r>
          </a:p>
          <a:p>
            <a:r>
              <a:rPr lang="ru-RU" dirty="0"/>
              <a:t>Не имеет внутренних методов, служит контейнером данных</a:t>
            </a:r>
          </a:p>
          <a:p>
            <a:endParaRPr lang="ru-RU" dirty="0"/>
          </a:p>
          <a:p>
            <a:r>
              <a:rPr lang="ru-RU" dirty="0"/>
              <a:t>Класс </a:t>
            </a:r>
            <a:r>
              <a:rPr lang="en-US" dirty="0"/>
              <a:t>Truck</a:t>
            </a:r>
          </a:p>
          <a:p>
            <a:r>
              <a:rPr lang="ru-RU" dirty="0"/>
              <a:t>Метод </a:t>
            </a:r>
            <a:r>
              <a:rPr lang="en-US" dirty="0"/>
              <a:t>Move</a:t>
            </a:r>
          </a:p>
          <a:p>
            <a:r>
              <a:rPr lang="ru-RU" dirty="0"/>
              <a:t>Метод </a:t>
            </a:r>
            <a:r>
              <a:rPr lang="en-US" dirty="0" err="1"/>
              <a:t>get_new_time</a:t>
            </a:r>
            <a:endParaRPr lang="ru-RU" dirty="0"/>
          </a:p>
          <a:p>
            <a:r>
              <a:rPr lang="ru-RU" dirty="0"/>
              <a:t>Метод </a:t>
            </a:r>
            <a:r>
              <a:rPr lang="en-US" dirty="0"/>
              <a:t>point</a:t>
            </a:r>
          </a:p>
          <a:p>
            <a:r>
              <a:rPr lang="ru-RU" dirty="0"/>
              <a:t>Метод </a:t>
            </a:r>
            <a:r>
              <a:rPr lang="en-US" dirty="0" err="1"/>
              <a:t>number_in_queue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71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1371</Words>
  <Application>Microsoft Office PowerPoint</Application>
  <PresentationFormat>Широкоэкранный</PresentationFormat>
  <Paragraphs>201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Лазарева</dc:creator>
  <cp:lastModifiedBy>Роман Минеев</cp:lastModifiedBy>
  <cp:revision>54</cp:revision>
  <dcterms:created xsi:type="dcterms:W3CDTF">2019-05-27T08:04:44Z</dcterms:created>
  <dcterms:modified xsi:type="dcterms:W3CDTF">2021-03-17T11:01:13Z</dcterms:modified>
</cp:coreProperties>
</file>