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74" r:id="rId5"/>
    <p:sldId id="275" r:id="rId6"/>
    <p:sldId id="258" r:id="rId7"/>
    <p:sldId id="267" r:id="rId8"/>
    <p:sldId id="268" r:id="rId9"/>
    <p:sldId id="27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>
        <p:scale>
          <a:sx n="100" d="100"/>
          <a:sy n="100" d="100"/>
        </p:scale>
        <p:origin x="64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4005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информационных систем»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5344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обучающей системы на основе метода разложения изображения»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9931" y="4292788"/>
            <a:ext cx="32607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Еремеев С.В.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938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Исходные 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730CEB-2528-4D67-A316-129DBA5B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27" y="1519006"/>
            <a:ext cx="4543009" cy="45348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1FE56-2EB9-41DA-A450-555BD20A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66" y="1496008"/>
            <a:ext cx="4543009" cy="4557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F7ECC-CE43-46A1-AC7D-266340D1F9B8}"/>
              </a:ext>
            </a:extLst>
          </p:cNvPr>
          <p:cNvSpPr txBox="1"/>
          <p:nvPr/>
        </p:nvSpPr>
        <p:spPr>
          <a:xfrm>
            <a:off x="816025" y="1149674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“Cars”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DB876-242B-4B88-8EFB-9B005814B369}"/>
              </a:ext>
            </a:extLst>
          </p:cNvPr>
          <p:cNvSpPr txBox="1"/>
          <p:nvPr/>
        </p:nvSpPr>
        <p:spPr>
          <a:xfrm>
            <a:off x="6832966" y="1126676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“Planes”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83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Предобработка изображений библиотекой </a:t>
            </a:r>
            <a:r>
              <a:rPr lang="en-US" dirty="0" err="1"/>
              <a:t>BarPy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916B6D-EA73-4792-8AB4-EE2079F6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71" y="1166594"/>
            <a:ext cx="2262406" cy="22624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07FE26-CA2C-47CD-811A-A8257C20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25" y="1166594"/>
            <a:ext cx="2262406" cy="226240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A35D81E-8551-4287-A01B-1DC42D2FFE34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427677" y="2297797"/>
            <a:ext cx="133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E8E0DB-E39E-43A1-B9EB-1690476BB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70" y="3960861"/>
            <a:ext cx="2262405" cy="226240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46A49AF-8E47-4977-807E-A6893F599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25" y="3953215"/>
            <a:ext cx="2262404" cy="2262404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F0BDA85-3B43-4867-B7E1-6E2B9110E4D5}"/>
              </a:ext>
            </a:extLst>
          </p:cNvPr>
          <p:cNvCxnSpPr/>
          <p:nvPr/>
        </p:nvCxnSpPr>
        <p:spPr>
          <a:xfrm>
            <a:off x="5427675" y="5143063"/>
            <a:ext cx="133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83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Предобработка изображений библиотекой </a:t>
            </a:r>
            <a:r>
              <a:rPr lang="en-US" dirty="0" err="1"/>
              <a:t>BarPy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6F6C03-D191-42D9-A3FD-B4C58F7D6C51}"/>
              </a:ext>
            </a:extLst>
          </p:cNvPr>
          <p:cNvSpPr/>
          <p:nvPr/>
        </p:nvSpPr>
        <p:spPr>
          <a:xfrm>
            <a:off x="2662106" y="1358492"/>
            <a:ext cx="77570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image = cv2.imread(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filepath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imagename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cv2.imshow(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'Image'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image)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container =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barcodeFactory.createBarcode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(image, struct)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</a:t>
            </a:r>
          </a:p>
          <a:p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item =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container.get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bar =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item.getBar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bar.sort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: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x.len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reverse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binmap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np.zeros_like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(image)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keyvals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= bar[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getPoints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().items()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p </a:t>
            </a:r>
            <a:r>
              <a:rPr lang="en-US" dirty="0">
                <a:solidFill>
                  <a:srgbClr val="C586C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keyvals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binmap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[p[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].y, p[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].x] += p[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]  </a:t>
            </a:r>
          </a:p>
          <a:p>
            <a:endParaRPr lang="en-US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cv2.imwrite(f'../Images/</a:t>
            </a:r>
            <a:r>
              <a:rPr lang="en-US" dirty="0" err="1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BarCars</a:t>
            </a:r>
            <a:r>
              <a:rPr lang="en-US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/{c}.</a:t>
            </a:r>
            <a:r>
              <a:rPr lang="en-US" dirty="0" err="1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png</a:t>
            </a:r>
            <a:r>
              <a:rPr lang="en-US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', </a:t>
            </a:r>
            <a:r>
              <a:rPr lang="en-US" dirty="0" err="1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binmap</a:t>
            </a:r>
            <a:r>
              <a:rPr lang="en-US" dirty="0">
                <a:solidFill>
                  <a:srgbClr val="6A9955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   c += 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83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Предобработка изображений библиотекой </a:t>
            </a:r>
            <a:r>
              <a:rPr lang="en-US" dirty="0" err="1"/>
              <a:t>BarPy</a:t>
            </a:r>
            <a:endParaRPr lang="ru-RU" dirty="0"/>
          </a:p>
        </p:txBody>
      </p:sp>
      <p:pic>
        <p:nvPicPr>
          <p:cNvPr id="4" name="Рисунок 3" descr="https://sun9-23.userapi.com/impg/hesLe2PxRoQ6CqsU185F15v-2Rhfk-1-2ZCOjg/13QUi3RQlZo.jpg?size=673x706&amp;quality=96&amp;sign=88465553c9e53cfb51cd70f0f3f58b6b&amp;type=album">
            <a:extLst>
              <a:ext uri="{FF2B5EF4-FFF2-40B4-BE49-F238E27FC236}">
                <a16:creationId xmlns:a16="http://schemas.microsoft.com/office/drawing/2014/main" id="{42189D88-763D-4646-A4C0-DDA49F9417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72" y="1495107"/>
            <a:ext cx="3488055" cy="365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E2BDE-13A3-4444-AA2B-C7604335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666" y="1495107"/>
            <a:ext cx="3646299" cy="3658235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49EF1F5-0530-48E2-8434-7EE43EE6C0A9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5411965" y="3324225"/>
            <a:ext cx="126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4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Создание модели нейронной сети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EE6E3A-2D70-4105-8277-74BED3D5AEE0}"/>
              </a:ext>
            </a:extLst>
          </p:cNvPr>
          <p:cNvSpPr/>
          <p:nvPr/>
        </p:nvSpPr>
        <p:spPr>
          <a:xfrm>
            <a:off x="2490131" y="941313"/>
            <a:ext cx="7392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model = Sequential()</a:t>
            </a:r>
          </a:p>
          <a:p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model.add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Dense(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input_dim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relu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model.add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Dense(</a:t>
            </a:r>
            <a:r>
              <a:rPr lang="en-US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activation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softmax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CD6C828-0307-42C0-8190-751839102051}"/>
              </a:ext>
            </a:extLst>
          </p:cNvPr>
          <p:cNvSpPr/>
          <p:nvPr/>
        </p:nvSpPr>
        <p:spPr>
          <a:xfrm>
            <a:off x="5510342" y="2739195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93156BD-55BD-4D07-AB7F-03B33A92C860}"/>
              </a:ext>
            </a:extLst>
          </p:cNvPr>
          <p:cNvSpPr/>
          <p:nvPr/>
        </p:nvSpPr>
        <p:spPr>
          <a:xfrm>
            <a:off x="5518733" y="3248636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913F44A-091D-44B9-9764-70B8FDA0C505}"/>
              </a:ext>
            </a:extLst>
          </p:cNvPr>
          <p:cNvSpPr/>
          <p:nvPr/>
        </p:nvSpPr>
        <p:spPr>
          <a:xfrm>
            <a:off x="5510343" y="3758077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0F2EF03-98DD-4CB6-8DC5-E51A5D6EE0A6}"/>
              </a:ext>
            </a:extLst>
          </p:cNvPr>
          <p:cNvSpPr/>
          <p:nvPr/>
        </p:nvSpPr>
        <p:spPr>
          <a:xfrm>
            <a:off x="5510341" y="4267518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78FCDBF-147B-4F0D-ADA7-C1B166C75E65}"/>
              </a:ext>
            </a:extLst>
          </p:cNvPr>
          <p:cNvSpPr/>
          <p:nvPr/>
        </p:nvSpPr>
        <p:spPr>
          <a:xfrm>
            <a:off x="5510341" y="5253225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934A936-478D-40B4-9389-C1A5278402CF}"/>
              </a:ext>
            </a:extLst>
          </p:cNvPr>
          <p:cNvSpPr/>
          <p:nvPr/>
        </p:nvSpPr>
        <p:spPr>
          <a:xfrm>
            <a:off x="5510340" y="5762666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D53A2-FBF8-486B-8635-2FF69B943A5E}"/>
              </a:ext>
            </a:extLst>
          </p:cNvPr>
          <p:cNvSpPr txBox="1"/>
          <p:nvPr/>
        </p:nvSpPr>
        <p:spPr>
          <a:xfrm>
            <a:off x="5518733" y="4690566"/>
            <a:ext cx="35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CEDBF6-1B6C-4825-87DA-10A82914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11" y="3803327"/>
            <a:ext cx="1289107" cy="1289107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1896496-9C97-4F8B-B575-E0A6C252770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6218" y="2919559"/>
            <a:ext cx="1124124" cy="88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344372A-5B91-43B8-8183-9EF33E74165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6217" y="3429000"/>
            <a:ext cx="1132516" cy="50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4251826-9254-44DF-866A-81BB53816AB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94609" y="3938441"/>
            <a:ext cx="1115734" cy="89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E855E67-1A75-415C-AF52-76D9371D7C2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386217" y="4185216"/>
            <a:ext cx="1124124" cy="26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6352296-942D-4AE0-9503-FDD5F08CD03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77826" y="4937749"/>
            <a:ext cx="1132515" cy="49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B779CE5-9073-446C-AF27-1195A677A0F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77826" y="5081887"/>
            <a:ext cx="1132514" cy="861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691ED24-EA3A-4B4B-8021-C0BA0C565AC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77826" y="3429000"/>
            <a:ext cx="1140907" cy="38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7CDC2C0-4879-4ED3-9EE7-E9FD354EC65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394608" y="3798116"/>
            <a:ext cx="1115735" cy="1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E7BCAC11-0E72-43D4-AAC8-9C28F8BCC929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394608" y="3811970"/>
            <a:ext cx="1115733" cy="63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7C4F21B-C019-4C04-9016-767DB275F58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6215" y="2919559"/>
            <a:ext cx="1124127" cy="101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391519D7-296D-409F-B560-AA326D50A67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386213" y="3938441"/>
            <a:ext cx="1124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4745202-E630-476C-945D-188027531DA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394606" y="3944836"/>
            <a:ext cx="1115735" cy="50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9EEA0FC0-F35F-436A-BFFA-294CEFF28F1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94604" y="3816585"/>
            <a:ext cx="1115737" cy="1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97B864E-92C2-4CF6-B9AD-798A04DE1AE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86212" y="3805106"/>
            <a:ext cx="1124128" cy="213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1882B8A-6899-46D5-9622-966A814D988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94602" y="2919559"/>
            <a:ext cx="1115740" cy="110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3D498D4-9DA7-4C03-98D1-81532B36D59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94602" y="2919559"/>
            <a:ext cx="1115740" cy="126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34D32C9-EEBF-4225-BE37-9353C9C2B7C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6210" y="2919559"/>
            <a:ext cx="1124132" cy="201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642733F1-7CAE-4EDF-8001-4BCA9E04BBE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6208" y="2919559"/>
            <a:ext cx="1124134" cy="216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28A7DA4-0BC5-4EB7-81DD-8654C5E8021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94600" y="3944835"/>
            <a:ext cx="1115741" cy="1488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7AB4E8F-4E89-489A-9F01-AB41C009AA0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86206" y="3931534"/>
            <a:ext cx="1124134" cy="201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A9000001-84A2-4045-8F6E-27FDE3CD260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94598" y="3429000"/>
            <a:ext cx="1124135" cy="60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5DB983F-E939-436E-9450-96699FAA436D}"/>
              </a:ext>
            </a:extLst>
          </p:cNvPr>
          <p:cNvCxnSpPr>
            <a:cxnSpLocks/>
          </p:cNvCxnSpPr>
          <p:nvPr/>
        </p:nvCxnSpPr>
        <p:spPr>
          <a:xfrm>
            <a:off x="4394598" y="4038302"/>
            <a:ext cx="1082277" cy="41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9B1020C2-8BD9-485E-B01C-B8C7BAB1346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94597" y="4034698"/>
            <a:ext cx="1115744" cy="1398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CDF9FC72-6B67-447D-A0E9-9A55C028934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94596" y="4041196"/>
            <a:ext cx="1115744" cy="190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7B77C466-81DE-40B9-B7FA-EDC00904BC8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94595" y="3429000"/>
            <a:ext cx="1124138" cy="75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279A7630-7936-4CC3-8DB3-A4570E1F87C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94594" y="3938441"/>
            <a:ext cx="1115749" cy="25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B347BB11-C343-4D9B-A4F9-F68FE719931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94594" y="4199344"/>
            <a:ext cx="1115747" cy="123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82318FD2-41BE-4AC6-8D5F-EC3381DED5A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94593" y="4199343"/>
            <a:ext cx="1115747" cy="174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E704709A-964E-4D23-97A3-E40CC2E918E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6202" y="3429000"/>
            <a:ext cx="1132531" cy="1514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8A44DA3A-0A00-40C6-BD50-087AF9D7212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86200" y="3938441"/>
            <a:ext cx="1124143" cy="100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358B810E-D94A-4F3C-BC8F-CE2C33AB291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394592" y="4447882"/>
            <a:ext cx="1115749" cy="502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73D7C283-7D04-43E5-B0FE-BC4500D33DF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94591" y="3429000"/>
            <a:ext cx="1124142" cy="163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100A8A40-70D8-46FD-B2C7-8F129BEE1C8F}"/>
              </a:ext>
            </a:extLst>
          </p:cNvPr>
          <p:cNvCxnSpPr>
            <a:cxnSpLocks/>
          </p:cNvCxnSpPr>
          <p:nvPr/>
        </p:nvCxnSpPr>
        <p:spPr>
          <a:xfrm flipV="1">
            <a:off x="4386198" y="3945525"/>
            <a:ext cx="1090677" cy="114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3EB74862-AF73-43E8-B907-989109B70CF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394590" y="4447882"/>
            <a:ext cx="1115751" cy="637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1882542D-43EB-448F-8AB0-5183EBDD1E1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77807" y="5078992"/>
            <a:ext cx="1132534" cy="35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Овал 122">
            <a:extLst>
              <a:ext uri="{FF2B5EF4-FFF2-40B4-BE49-F238E27FC236}">
                <a16:creationId xmlns:a16="http://schemas.microsoft.com/office/drawing/2014/main" id="{A9082349-F9A3-4776-8B4B-0418F879C542}"/>
              </a:ext>
            </a:extLst>
          </p:cNvPr>
          <p:cNvSpPr/>
          <p:nvPr/>
        </p:nvSpPr>
        <p:spPr>
          <a:xfrm>
            <a:off x="7448679" y="3769199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3F5E8916-6AE5-4D5B-A956-C4DD5DC125E6}"/>
              </a:ext>
            </a:extLst>
          </p:cNvPr>
          <p:cNvSpPr/>
          <p:nvPr/>
        </p:nvSpPr>
        <p:spPr>
          <a:xfrm>
            <a:off x="7448679" y="4456206"/>
            <a:ext cx="352337" cy="3607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2F13A173-8F6A-4450-A090-3B4F49B23817}"/>
              </a:ext>
            </a:extLst>
          </p:cNvPr>
          <p:cNvCxnSpPr>
            <a:cxnSpLocks/>
            <a:stCxn id="123" idx="2"/>
            <a:endCxn id="5" idx="6"/>
          </p:cNvCxnSpPr>
          <p:nvPr/>
        </p:nvCxnSpPr>
        <p:spPr>
          <a:xfrm flipH="1" flipV="1">
            <a:off x="5862679" y="2919559"/>
            <a:ext cx="1586000" cy="1030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1329220A-E9F6-43E7-8EB6-B910F96CB442}"/>
              </a:ext>
            </a:extLst>
          </p:cNvPr>
          <p:cNvCxnSpPr>
            <a:cxnSpLocks/>
            <a:stCxn id="123" idx="2"/>
            <a:endCxn id="7" idx="6"/>
          </p:cNvCxnSpPr>
          <p:nvPr/>
        </p:nvCxnSpPr>
        <p:spPr>
          <a:xfrm flipH="1" flipV="1">
            <a:off x="5871070" y="3429000"/>
            <a:ext cx="1577609" cy="52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B5AE5091-A66E-498F-A93B-A823CAABB523}"/>
              </a:ext>
            </a:extLst>
          </p:cNvPr>
          <p:cNvCxnSpPr>
            <a:cxnSpLocks/>
            <a:stCxn id="123" idx="2"/>
            <a:endCxn id="8" idx="6"/>
          </p:cNvCxnSpPr>
          <p:nvPr/>
        </p:nvCxnSpPr>
        <p:spPr>
          <a:xfrm flipH="1" flipV="1">
            <a:off x="5862680" y="3938441"/>
            <a:ext cx="1585999" cy="1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FE01EE3-6A7E-49D6-A41C-5A80E35161E4}"/>
              </a:ext>
            </a:extLst>
          </p:cNvPr>
          <p:cNvCxnSpPr>
            <a:cxnSpLocks/>
            <a:stCxn id="123" idx="2"/>
            <a:endCxn id="9" idx="6"/>
          </p:cNvCxnSpPr>
          <p:nvPr/>
        </p:nvCxnSpPr>
        <p:spPr>
          <a:xfrm flipH="1">
            <a:off x="5862678" y="3949563"/>
            <a:ext cx="1586001" cy="49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9438990F-0D14-46B6-BFCE-7C235D0BD39D}"/>
              </a:ext>
            </a:extLst>
          </p:cNvPr>
          <p:cNvCxnSpPr>
            <a:cxnSpLocks/>
            <a:stCxn id="123" idx="2"/>
            <a:endCxn id="10" idx="6"/>
          </p:cNvCxnSpPr>
          <p:nvPr/>
        </p:nvCxnSpPr>
        <p:spPr>
          <a:xfrm flipH="1">
            <a:off x="5862678" y="3949563"/>
            <a:ext cx="1586001" cy="148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DACAF897-790B-4848-8ED8-FD0CA7625474}"/>
              </a:ext>
            </a:extLst>
          </p:cNvPr>
          <p:cNvCxnSpPr>
            <a:cxnSpLocks/>
            <a:stCxn id="123" idx="2"/>
            <a:endCxn id="11" idx="6"/>
          </p:cNvCxnSpPr>
          <p:nvPr/>
        </p:nvCxnSpPr>
        <p:spPr>
          <a:xfrm flipH="1">
            <a:off x="5862677" y="3949563"/>
            <a:ext cx="1586002" cy="199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9CD4B7B4-5AA4-403F-9782-C2BE51525811}"/>
              </a:ext>
            </a:extLst>
          </p:cNvPr>
          <p:cNvCxnSpPr>
            <a:cxnSpLocks/>
            <a:stCxn id="124" idx="2"/>
            <a:endCxn id="5" idx="6"/>
          </p:cNvCxnSpPr>
          <p:nvPr/>
        </p:nvCxnSpPr>
        <p:spPr>
          <a:xfrm flipH="1" flipV="1">
            <a:off x="5862679" y="2919559"/>
            <a:ext cx="1586000" cy="1717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>
            <a:extLst>
              <a:ext uri="{FF2B5EF4-FFF2-40B4-BE49-F238E27FC236}">
                <a16:creationId xmlns:a16="http://schemas.microsoft.com/office/drawing/2014/main" id="{A8405556-75EE-455B-9ED7-F5C21E8AFDAC}"/>
              </a:ext>
            </a:extLst>
          </p:cNvPr>
          <p:cNvCxnSpPr>
            <a:cxnSpLocks/>
            <a:stCxn id="124" idx="2"/>
            <a:endCxn id="7" idx="6"/>
          </p:cNvCxnSpPr>
          <p:nvPr/>
        </p:nvCxnSpPr>
        <p:spPr>
          <a:xfrm flipH="1" flipV="1">
            <a:off x="5871070" y="3429000"/>
            <a:ext cx="1577609" cy="120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5D28EFFA-150F-4573-99FA-B2727E4F6110}"/>
              </a:ext>
            </a:extLst>
          </p:cNvPr>
          <p:cNvCxnSpPr>
            <a:cxnSpLocks/>
            <a:stCxn id="124" idx="2"/>
            <a:endCxn id="8" idx="6"/>
          </p:cNvCxnSpPr>
          <p:nvPr/>
        </p:nvCxnSpPr>
        <p:spPr>
          <a:xfrm flipH="1" flipV="1">
            <a:off x="5862680" y="3938441"/>
            <a:ext cx="1585999" cy="6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0D6A1FBE-3EB7-4000-9EFA-975DF81534DC}"/>
              </a:ext>
            </a:extLst>
          </p:cNvPr>
          <p:cNvCxnSpPr>
            <a:cxnSpLocks/>
            <a:stCxn id="124" idx="2"/>
            <a:endCxn id="9" idx="6"/>
          </p:cNvCxnSpPr>
          <p:nvPr/>
        </p:nvCxnSpPr>
        <p:spPr>
          <a:xfrm flipH="1" flipV="1">
            <a:off x="5862678" y="4447882"/>
            <a:ext cx="1586001" cy="18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934E6C6C-2581-4964-BCC8-4979652EA7F8}"/>
              </a:ext>
            </a:extLst>
          </p:cNvPr>
          <p:cNvCxnSpPr>
            <a:cxnSpLocks/>
            <a:stCxn id="124" idx="2"/>
            <a:endCxn id="10" idx="6"/>
          </p:cNvCxnSpPr>
          <p:nvPr/>
        </p:nvCxnSpPr>
        <p:spPr>
          <a:xfrm flipH="1">
            <a:off x="5862678" y="4636570"/>
            <a:ext cx="1586001" cy="797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76B2919D-6232-4A51-813B-1F14BEA9318E}"/>
              </a:ext>
            </a:extLst>
          </p:cNvPr>
          <p:cNvCxnSpPr>
            <a:cxnSpLocks/>
            <a:stCxn id="124" idx="2"/>
            <a:endCxn id="11" idx="6"/>
          </p:cNvCxnSpPr>
          <p:nvPr/>
        </p:nvCxnSpPr>
        <p:spPr>
          <a:xfrm flipH="1">
            <a:off x="5862677" y="4636570"/>
            <a:ext cx="1586002" cy="130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162">
            <a:extLst>
              <a:ext uri="{FF2B5EF4-FFF2-40B4-BE49-F238E27FC236}">
                <a16:creationId xmlns:a16="http://schemas.microsoft.com/office/drawing/2014/main" id="{5A4F1E7E-5157-4EA4-BAD9-1D33B99495EC}"/>
              </a:ext>
            </a:extLst>
          </p:cNvPr>
          <p:cNvCxnSpPr>
            <a:stCxn id="123" idx="6"/>
          </p:cNvCxnSpPr>
          <p:nvPr/>
        </p:nvCxnSpPr>
        <p:spPr>
          <a:xfrm flipV="1">
            <a:off x="7801016" y="3944002"/>
            <a:ext cx="595272" cy="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7666AE4F-C4B3-477C-A93D-57A31FD5EBE0}"/>
              </a:ext>
            </a:extLst>
          </p:cNvPr>
          <p:cNvCxnSpPr>
            <a:cxnSpLocks/>
            <a:stCxn id="124" idx="6"/>
          </p:cNvCxnSpPr>
          <p:nvPr/>
        </p:nvCxnSpPr>
        <p:spPr>
          <a:xfrm>
            <a:off x="7801016" y="4636570"/>
            <a:ext cx="595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AB365F9-C492-4014-B838-A3E8EA6F5D2A}"/>
              </a:ext>
            </a:extLst>
          </p:cNvPr>
          <p:cNvSpPr txBox="1"/>
          <p:nvPr/>
        </p:nvSpPr>
        <p:spPr>
          <a:xfrm>
            <a:off x="8567431" y="3751527"/>
            <a:ext cx="86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  <a:endParaRPr lang="ru-RU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89EDE82-332F-4BCC-A480-DF8E5CB16E35}"/>
              </a:ext>
            </a:extLst>
          </p:cNvPr>
          <p:cNvSpPr txBox="1"/>
          <p:nvPr/>
        </p:nvSpPr>
        <p:spPr>
          <a:xfrm>
            <a:off x="8567430" y="4447880"/>
            <a:ext cx="86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Обучение моделей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24A43C-9B12-4503-91FB-86EBEED51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82"/>
          <a:stretch/>
        </p:blipFill>
        <p:spPr>
          <a:xfrm>
            <a:off x="3330314" y="1011482"/>
            <a:ext cx="5550421" cy="22069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ADEDB5-9BD0-41A5-AA83-7A8F2BE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2" y="1933366"/>
            <a:ext cx="1933845" cy="2991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4937EF-4930-452E-B05F-E0AC193CA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82"/>
          <a:stretch/>
        </p:blipFill>
        <p:spPr>
          <a:xfrm>
            <a:off x="3320788" y="3917664"/>
            <a:ext cx="5550421" cy="2206912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ED64661-B888-464D-9766-C9FB4213067D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2614747" y="2114939"/>
            <a:ext cx="715567" cy="131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6D3048E-3290-4A26-B9D5-6DE9ECF74AE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614747" y="3429000"/>
            <a:ext cx="706041" cy="159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DC66D9-6FBA-4C08-87A1-7F6774CA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529" y="4806777"/>
            <a:ext cx="2800741" cy="428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56F060-64DE-4806-A43A-B5A293A61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529" y="1895832"/>
            <a:ext cx="2881715" cy="438211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BC5E228-ADCB-4D84-95CC-605493A94CFA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8880735" y="2114938"/>
            <a:ext cx="348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A02F5D5-7B9F-44A7-A01C-AB8905A76D5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8871209" y="5021120"/>
            <a:ext cx="35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8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657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Тестирование моделей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CC914-E392-42E2-BC38-07BCEC70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49" y="1042634"/>
            <a:ext cx="2324424" cy="50584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626AB3-C891-4C94-982F-4B3C9A96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855" y="1040019"/>
            <a:ext cx="1927950" cy="50584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51C2C6-880A-4C2B-9801-F46048AC4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1" y="1042632"/>
            <a:ext cx="1988969" cy="50584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F1D53C-35CD-4C97-996C-870CF8DBE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280" y="1040019"/>
            <a:ext cx="1798650" cy="5061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82A94-35E0-43C7-8B8D-4631B40E2951}"/>
              </a:ext>
            </a:extLst>
          </p:cNvPr>
          <p:cNvSpPr txBox="1"/>
          <p:nvPr/>
        </p:nvSpPr>
        <p:spPr>
          <a:xfrm>
            <a:off x="751819" y="670687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BarPy</a:t>
            </a:r>
            <a:r>
              <a:rPr lang="en-US" dirty="0"/>
              <a:t> Images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03722-C9C0-49B0-92CB-FD7326951CE8}"/>
              </a:ext>
            </a:extLst>
          </p:cNvPr>
          <p:cNvSpPr txBox="1"/>
          <p:nvPr/>
        </p:nvSpPr>
        <p:spPr>
          <a:xfrm>
            <a:off x="6724649" y="670687"/>
            <a:ext cx="4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65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2161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Выводы о проделанной работе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24250" y="1875028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Были найдены два </a:t>
            </a:r>
            <a:r>
              <a:rPr lang="ru-RU" dirty="0" err="1"/>
              <a:t>датасета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Нормализация данных под один шаблон</a:t>
            </a:r>
          </a:p>
          <a:p>
            <a:pPr lvl="1"/>
            <a:r>
              <a:rPr lang="ru-RU" dirty="0"/>
              <a:t>	Размер (20, 20) ЧБ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Изображения </a:t>
            </a:r>
            <a:r>
              <a:rPr lang="ru-RU" dirty="0" err="1"/>
              <a:t>предобработаны</a:t>
            </a:r>
            <a:r>
              <a:rPr lang="ru-RU" dirty="0"/>
              <a:t> </a:t>
            </a:r>
            <a:r>
              <a:rPr lang="ru-RU" dirty="0" err="1"/>
              <a:t>бибилотекой</a:t>
            </a:r>
            <a:r>
              <a:rPr lang="ru-RU" dirty="0"/>
              <a:t> </a:t>
            </a:r>
            <a:r>
              <a:rPr lang="en-US" dirty="0" err="1"/>
              <a:t>BarPy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Созданы две модели нейросетей для разных </a:t>
            </a:r>
            <a:r>
              <a:rPr lang="ru-RU" dirty="0" err="1"/>
              <a:t>датасетов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Проведены тесты на изображениях обычных и предобработанных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132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59</cp:revision>
  <dcterms:created xsi:type="dcterms:W3CDTF">2019-05-27T08:04:44Z</dcterms:created>
  <dcterms:modified xsi:type="dcterms:W3CDTF">2021-03-17T12:44:16Z</dcterms:modified>
</cp:coreProperties>
</file>