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72" r:id="rId5"/>
    <p:sldId id="273" r:id="rId6"/>
    <p:sldId id="274" r:id="rId7"/>
    <p:sldId id="270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образования 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(МИВлГУ)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6890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27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системы распознавания точечной маркировки 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поверхностях черных металлов»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Муром,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02" y="4372495"/>
            <a:ext cx="32374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ПМИ-117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Лазарева Е.Ю.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ФПМ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Астафьев А.В.</a:t>
            </a:r>
          </a:p>
        </p:txBody>
      </p:sp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70922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Цель: спроектировать и разработать информационную систему распознавания точечной маркировки на цифровых изображениях поверхностей черных металлов.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провести анализ предметной области, проанализировать аналогичные алгоритмы, предъявить требования к разрабатываемой информационной системе;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произвести математическое моделирование разрабатываемой информационной системы;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проанализировать алгоритмы, используемые при разработке информационной системы, описать их;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реализовать информационную систему;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разработанную систему и сделать выводы о ее работе.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1866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9634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523487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изображений черных металлов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Severstal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Steel Defect Detection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12867 изображений);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среда программирования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язык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библиотеки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API.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 текст распознанной точечной маркировки на изображении.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647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45210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647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информационной системы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0" y="1289155"/>
            <a:ext cx="11234056" cy="398497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5495144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 – Функциональная модель разрабатываемой системы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106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647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обучения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" y="5565338"/>
            <a:ext cx="12191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3 – Изображение со сгенерированной маркировкой</a:t>
            </a:r>
            <a:endParaRPr lang="ru-RU" sz="2400" dirty="0"/>
          </a:p>
        </p:txBody>
      </p:sp>
      <p:pic>
        <p:nvPicPr>
          <p:cNvPr id="1026" name="Picture 2" descr="0000f26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2" y="3808185"/>
            <a:ext cx="10764752" cy="168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2" y="1242260"/>
            <a:ext cx="10764752" cy="171473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1" y="2956999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2 – Изображение из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Severstal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Steel Defect Detection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196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647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" y="4301659"/>
            <a:ext cx="12191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4 – Схема процесса обучения нейросети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и тестирования ее работы</a:t>
            </a:r>
            <a:endParaRPr lang="ru-RU" sz="2400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27195"/>
            <a:ext cx="12192000" cy="21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1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1780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334937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a) проведен анализ предметной области, проанализированы аналогичные алгоритмы, предъявлены требования к разрабатываемой информационной системе;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произведено математическое моделирование разрабатываемой информационной системы;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Проанализированы и описаны алгоритмы, используемые при разработке информационной системы;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реализована информационная система;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протестирована, и сделаны выводы о ее работе.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5402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4667" y="3032063"/>
            <a:ext cx="4089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0954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345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67</cp:revision>
  <dcterms:created xsi:type="dcterms:W3CDTF">2019-05-27T08:04:44Z</dcterms:created>
  <dcterms:modified xsi:type="dcterms:W3CDTF">2021-05-12T14:55:31Z</dcterms:modified>
</cp:coreProperties>
</file>