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3" r:id="rId5"/>
    <p:sldId id="258" r:id="rId6"/>
    <p:sldId id="260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27.05.2020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главы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35128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алгоритмов локализации матричной маркировки на цифровых изображениях черных металлов с использованием метода Отцу»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ПМИ-117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Лазарева Е.Ю.</a:t>
            </a:r>
          </a:p>
          <a:p>
            <a:pPr algn="r"/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ФПМ</a:t>
            </a:r>
          </a:p>
          <a:p>
            <a:pPr algn="r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Рыжкова М.Н.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" y="65241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7308" y="386834"/>
            <a:ext cx="7723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апробации разработанного алгоритма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89284" y="2072005"/>
            <a:ext cx="4579864" cy="3153138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7" y="2324599"/>
            <a:ext cx="4706620" cy="2647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9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6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37434" y="282304"/>
            <a:ext cx="8708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апробации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из библиотеки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AForge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92" y="1061501"/>
            <a:ext cx="4046855" cy="227647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2" y="3986211"/>
            <a:ext cx="4114165" cy="23145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6959781" y="930539"/>
            <a:ext cx="3686447" cy="253839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6959781" y="3764890"/>
            <a:ext cx="3686447" cy="25383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0534" y="205684"/>
            <a:ext cx="8708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апробации алгоритма из 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AForge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5" y="1065439"/>
            <a:ext cx="4164965" cy="234315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75" y="4045365"/>
            <a:ext cx="4178356" cy="235064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2011" y="955059"/>
            <a:ext cx="3724276" cy="256391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/>
          <a:stretch>
            <a:fillRect/>
          </a:stretch>
        </p:blipFill>
        <p:spPr>
          <a:xfrm>
            <a:off x="7112011" y="3938623"/>
            <a:ext cx="3724275" cy="25641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1566" y="305191"/>
            <a:ext cx="8708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апробации алгоритма из 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AForge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" y="2015898"/>
            <a:ext cx="4706620" cy="264795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664920" y="1828800"/>
            <a:ext cx="4389856" cy="3022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5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04262" y="238164"/>
            <a:ext cx="5659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полученных результатов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622" y="761384"/>
            <a:ext cx="7217228" cy="5957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88769" y="207221"/>
            <a:ext cx="2014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41023"/>
            <a:ext cx="1219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аналогичные алгоритмы (используя библиотеку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AForge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предъявлены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разрабатываемому алгоритму локализации;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Отцу с математической точки зрения,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описан, составлена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алгоритма Отцу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локализации матричной маркировки на цифровом изображении;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экспериментальные исследования, в которых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 сравнение работы алгоритма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AForge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 разработанным алгоритмом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4667" y="3032063"/>
            <a:ext cx="4089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88668"/>
            <a:ext cx="102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38843"/>
            <a:ext cx="12192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Цель: разработать алгоритм на основе алгоритма Отцу, который позволял бы локализовать матричную маркировку на цифровом изображении. 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Задачи: 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провести анализ предметной области, проанализировать аналогичные алгоритмы (используя библиотеку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AForge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предъявить требования к разрабатываемому алгоритму локализации;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проанализировать алгоритм Отцу с математической точки зрения, описать его и составить его блок-схему;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разработать на основе алгоритма Отцу алгоритм локализации матричной маркировки на цифровом изображении;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провести экспериментальные исследования, в которых сравнить работу алгоритмов из библиотеки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AForge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разработанным алгоритмом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523487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набор смоделированных исходных изображений для проверки правильности работы разрабатываемого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среда программирования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язык программирования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библиотека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AForge.</a:t>
            </a: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 координаты матричных маркировок на изображении.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50499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04" y="466361"/>
            <a:ext cx="1562781" cy="55144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10542" y="5980837"/>
            <a:ext cx="651137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9017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Общая схема работы алгоритма Отцу</a:t>
            </a:r>
          </a:p>
        </p:txBody>
      </p:sp>
    </p:spTree>
    <p:extLst>
      <p:ext uri="{BB962C8B-B14F-4D97-AF65-F5344CB8AC3E}">
        <p14:creationId xmlns:p14="http://schemas.microsoft.com/office/powerpoint/2010/main" val="41187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2" y="349704"/>
            <a:ext cx="2250297" cy="588781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-1462386" y="6237515"/>
            <a:ext cx="8414657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 Процедура «Перевод изображения в градации серого»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98" y="1912484"/>
            <a:ext cx="1533525" cy="344805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66076" y="5898961"/>
            <a:ext cx="66511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3 - Процедура «Построение гистограммы изображения»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704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521570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98" y="298676"/>
            <a:ext cx="1337945" cy="5705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1319" y="6152238"/>
            <a:ext cx="542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4 – Процедура «Бинаризация изображения» </a:t>
            </a:r>
            <a:endParaRPr lang="ru-RU" dirty="0"/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276" y="248351"/>
            <a:ext cx="4970410" cy="2043583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74" y="2291934"/>
            <a:ext cx="4941813" cy="42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519446"/>
            <a:ext cx="63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4" y="1482778"/>
            <a:ext cx="1276350" cy="303911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4028" y="4859349"/>
            <a:ext cx="6536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5 – Процедура «Определение порога алгоритма Отцу»</a:t>
            </a:r>
            <a:endParaRPr lang="ru-RU" sz="1600" dirty="0"/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152" y="1497301"/>
            <a:ext cx="1299210" cy="311467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938524" y="4859349"/>
            <a:ext cx="45524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Рисунок 6 – Процедура «Выделение маркировки»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35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38358" y="203168"/>
            <a:ext cx="7723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апробации разработанного алгоритма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268574" y="821482"/>
            <a:ext cx="3540940" cy="243826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7268574" y="3616446"/>
            <a:ext cx="3540940" cy="243826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9" y="983267"/>
            <a:ext cx="4046855" cy="2276475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9" y="3685174"/>
            <a:ext cx="411416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79337" y="219988"/>
            <a:ext cx="7723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апробации разработанного алгоритма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20629" y="938665"/>
            <a:ext cx="3629025" cy="2498725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7249204" y="3750518"/>
            <a:ext cx="3600450" cy="247904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6" y="1016452"/>
            <a:ext cx="4164965" cy="234315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46" y="3750517"/>
            <a:ext cx="4094526" cy="2303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432</Words>
  <Application>Microsoft Office PowerPoint</Application>
  <PresentationFormat>Широкоэкранный</PresentationFormat>
  <Paragraphs>68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Екатерина Лазарева</cp:lastModifiedBy>
  <cp:revision>60</cp:revision>
  <dcterms:created xsi:type="dcterms:W3CDTF">2019-05-27T08:04:44Z</dcterms:created>
  <dcterms:modified xsi:type="dcterms:W3CDTF">2020-05-27T09:43:40Z</dcterms:modified>
</cp:coreProperties>
</file>