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72" r:id="rId8"/>
    <p:sldId id="273" r:id="rId9"/>
    <p:sldId id="274" r:id="rId10"/>
    <p:sldId id="275" r:id="rId11"/>
    <p:sldId id="276" r:id="rId12"/>
    <p:sldId id="261" r:id="rId13"/>
    <p:sldId id="262" r:id="rId14"/>
    <p:sldId id="265" r:id="rId15"/>
    <p:sldId id="264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информационных систем»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351280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«Проектирование системы распознавания матричной маркировки»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ПМИ-117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Лазарева Е.Ю.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Еремеев С.В.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631715" y="5783198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11 – Блок-схема алгоритма А6 (распознавание цифр, обучение)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8343" y="5768312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12 – Блок-схема алгоритма А6 (распознавание цифр, распознавание)</a:t>
            </a:r>
            <a:endParaRPr lang="ru-RU" sz="1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36" y="734131"/>
            <a:ext cx="1265496" cy="50490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688" y="1623535"/>
            <a:ext cx="1686160" cy="358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21570"/>
            <a:ext cx="79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5094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44574" y="5420341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13 – Блок-схема алгоритма А7 (формирование цифрового значения маркировки)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45" y="1459116"/>
            <a:ext cx="1667108" cy="35914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21570"/>
            <a:ext cx="84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4576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19446"/>
            <a:ext cx="85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1129" y="4736238"/>
            <a:ext cx="6060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14 – Изображение с повышенным контрастом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и удаленным бликом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221187" y="4736238"/>
            <a:ext cx="5739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15 – Выделение маской мелких дефектов изображения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1087" y="1687195"/>
            <a:ext cx="4314825" cy="256921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85918" y="1687195"/>
            <a:ext cx="4257675" cy="2534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60404" y="488762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0352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98" y="1905182"/>
            <a:ext cx="4295775" cy="255778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7273698" y="2183947"/>
            <a:ext cx="3228975" cy="2000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211" y="4767942"/>
            <a:ext cx="655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Результат работы алгоритмов блока предобработки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7481" y="4767942"/>
            <a:ext cx="431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 – Локализованная маркировка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447089" y="570943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19785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6488668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84519" y="1333735"/>
            <a:ext cx="1162050" cy="20002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31302" y="2770805"/>
            <a:ext cx="1162050" cy="200025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9008490" y="1392553"/>
            <a:ext cx="1162050" cy="200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850" y="3631692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сегментированная цифра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6822" y="3618587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20 – сегментированная цифра 3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9633" y="5068762"/>
            <a:ext cx="42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19 – сегментированная цифра 2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51543" y="607723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34370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488668"/>
            <a:ext cx="9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446815" y="2596244"/>
            <a:ext cx="3305604" cy="1208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0563" y="3951514"/>
            <a:ext cx="471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21 - Вывод результата распознавания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27499" y="866894"/>
            <a:ext cx="5721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распознавания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357586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88769" y="207221"/>
            <a:ext cx="2014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041023"/>
            <a:ext cx="12192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проведен анализ предметной области, проанализированы аналогичные алгоритмы, предъявлены требования к разрабатываемой информационной системе;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произведено математическое моделирование разрабатываемой информационной системы, а также приведено описание и блок-схемы используемых в разработке алгоритмов;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представлен процесс разработки информационной системы и в приложении к пояснительной записке приведен программный код реализованной информационной системы.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51209" y="3136612"/>
            <a:ext cx="4089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27829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Цель: спроектировать информационную систему распознавания матричной маркировки на цифровых изображениях черных металлов.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провести анализ предметной области, проанализировать аналогичные алгоритмы, предъявить требования к разрабатываемой информационной системе;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произвести математическое моделирование разрабатываемой информационной системы;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проанализировать алгоритмы, используемые при разработке информационной системы, описать их и предоставить их блок-схемы;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реализовать информационную систему.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8712" y="306749"/>
            <a:ext cx="5234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52348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набор смоделированных исходных изображений для проверки правильности работы разрабатываемой информационной системы;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среда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язык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библиотеки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текст распознанной матричной маркировки.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75396" y="414728"/>
            <a:ext cx="4641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5049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07999" y="4502917"/>
            <a:ext cx="6511379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9017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Модель «черного ящика»</a:t>
            </a:r>
          </a:p>
        </p:txBody>
      </p:sp>
      <p:pic>
        <p:nvPicPr>
          <p:cNvPr id="7" name="Рисунок 6" descr="C:\Users\ekate\AppData\Local\Microsoft\Windows\INetCache\Content.Word\схемы к куровому по ПИС-Модель Черного ящика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5" y="2642507"/>
            <a:ext cx="580834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схемы к куровому по ПИС-Модель состава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146" y="2480582"/>
            <a:ext cx="28384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992940" y="4499148"/>
            <a:ext cx="396172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9017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Модель состава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3182" y="575281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41187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495043" y="4448983"/>
            <a:ext cx="8414657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– Структурная модель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78448" y="4527851"/>
            <a:ext cx="6651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4 – Функциональная модель</a:t>
            </a:r>
            <a:endParaRPr lang="ru-RU" sz="1600" dirty="0"/>
          </a:p>
        </p:txBody>
      </p:sp>
      <p:pic>
        <p:nvPicPr>
          <p:cNvPr id="7" name="Рисунок 6" descr="схемы к куровому по ПИС-Структурная модель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" y="2404155"/>
            <a:ext cx="5589905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82" y="2317855"/>
            <a:ext cx="6059761" cy="203503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35341" y="520282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50076" y="3882567"/>
            <a:ext cx="5142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5 – Общая схема процесса распознавания</a:t>
            </a:r>
            <a:endParaRPr lang="ru-RU" dirty="0"/>
          </a:p>
        </p:txBody>
      </p:sp>
      <p:pic>
        <p:nvPicPr>
          <p:cNvPr id="7" name="Рисунок 6" descr="схемы к куровому по ПИС-две системы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47" y="2107746"/>
            <a:ext cx="475297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4525567" y="635246"/>
            <a:ext cx="3191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ИС</a:t>
            </a:r>
          </a:p>
        </p:txBody>
      </p:sp>
    </p:spTree>
    <p:extLst>
      <p:ext uri="{BB962C8B-B14F-4D97-AF65-F5344CB8AC3E}">
        <p14:creationId xmlns:p14="http://schemas.microsoft.com/office/powerpoint/2010/main" val="8587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08" y="1074058"/>
            <a:ext cx="3425490" cy="49017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941" y="6101660"/>
            <a:ext cx="6060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6 – Блок-схема алгоритма А1 (повышение контраста)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46101" y="61016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7 – Блок-схема алгоритма А2 (удаление световых бликов)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1" y="939456"/>
            <a:ext cx="2015294" cy="5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941" y="6101660"/>
            <a:ext cx="6060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8 – Блок-схема алгоритма А3 (удаление шума)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46101" y="610166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9 – Блок-схема алгоритма А4 (выделение области с числами)</a:t>
            </a:r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33" y="798155"/>
            <a:ext cx="1914792" cy="5239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55" y="798155"/>
            <a:ext cx="825692" cy="51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2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0911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работы ИС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42113" y="4612939"/>
            <a:ext cx="7302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10 – Блок-схема алгоритма А5 (получение массива чисел)</a:t>
            </a:r>
            <a:endParaRPr lang="ru-RU" sz="1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80" y="2002973"/>
            <a:ext cx="2097047" cy="24793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0730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524</Words>
  <Application>Microsoft Office PowerPoint</Application>
  <PresentationFormat>Широкоэкранный</PresentationFormat>
  <Paragraphs>90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73</cp:revision>
  <dcterms:created xsi:type="dcterms:W3CDTF">2019-05-27T08:04:44Z</dcterms:created>
  <dcterms:modified xsi:type="dcterms:W3CDTF">2021-04-05T15:17:15Z</dcterms:modified>
</cp:coreProperties>
</file>