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58" r:id="rId5"/>
    <p:sldId id="260" r:id="rId6"/>
    <p:sldId id="272" r:id="rId7"/>
    <p:sldId id="273" r:id="rId8"/>
    <p:sldId id="274" r:id="rId9"/>
    <p:sldId id="275" r:id="rId10"/>
    <p:sldId id="276" r:id="rId11"/>
    <p:sldId id="261" r:id="rId12"/>
    <p:sldId id="262" r:id="rId13"/>
    <p:sldId id="265" r:id="rId14"/>
    <p:sldId id="264" r:id="rId15"/>
    <p:sldId id="277" r:id="rId16"/>
    <p:sldId id="278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2" y="1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64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9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4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5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92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12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38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30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32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67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16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0772A-8435-40D0-8D87-2C2DB7B0E7B0}" type="datetimeFigureOut">
              <a:rPr lang="ru-RU" smtClean="0"/>
              <a:pPr/>
              <a:t>08.04.2021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94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0291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образования Российской Федерации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Муромский институт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федерального государственного бюджетного образовательного учреждения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(МИВлГУ)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6890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БАКАЛАВРСКАЯ РАБОТА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351280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«Разработка системы распознавания точечной маркировки на поверхностях чёрных металлов»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629333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Муром, 2021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36429" y="5459539"/>
            <a:ext cx="32374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ПМИ-117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Лазарева Е.Ю.</a:t>
            </a:r>
          </a:p>
          <a:p>
            <a:pPr algn="r"/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3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0911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работы ИС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44574" y="5420341"/>
            <a:ext cx="7302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13 – Блок-схема алгоритма А7 (формирование цифрового значения маркировки)</a:t>
            </a:r>
            <a:endParaRPr lang="ru-RU" sz="1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445" y="1459116"/>
            <a:ext cx="1667108" cy="35914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21570"/>
            <a:ext cx="84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64576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519446"/>
            <a:ext cx="856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61129" y="4736238"/>
            <a:ext cx="60600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14 – Изображение с повышенным контрастом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и удаленным бликом</a:t>
            </a:r>
            <a:endParaRPr lang="ru-RU" sz="1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221187" y="4736238"/>
            <a:ext cx="5739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15 – Выделение маской мелких дефектов изображения</a:t>
            </a:r>
            <a:endParaRPr lang="ru-RU" sz="16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81087" y="1687195"/>
            <a:ext cx="4314825" cy="256921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7085918" y="1687195"/>
            <a:ext cx="4257675" cy="2534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360404" y="488762"/>
            <a:ext cx="5721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распознавания маркировки</a:t>
            </a:r>
          </a:p>
        </p:txBody>
      </p:sp>
    </p:spTree>
    <p:extLst>
      <p:ext uri="{BB962C8B-B14F-4D97-AF65-F5344CB8AC3E}">
        <p14:creationId xmlns:p14="http://schemas.microsoft.com/office/powerpoint/2010/main" val="3035298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6488668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1253898" y="1905182"/>
            <a:ext cx="4295775" cy="255778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7273698" y="2183947"/>
            <a:ext cx="3228975" cy="20002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211" y="4767942"/>
            <a:ext cx="655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16 – Результат работы алгоритмов блока предобработки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87481" y="4767942"/>
            <a:ext cx="431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17 – Локализованная маркировка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447089" y="570943"/>
            <a:ext cx="5721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распознавания маркировки</a:t>
            </a:r>
          </a:p>
        </p:txBody>
      </p:sp>
    </p:spTree>
    <p:extLst>
      <p:ext uri="{BB962C8B-B14F-4D97-AF65-F5344CB8AC3E}">
        <p14:creationId xmlns:p14="http://schemas.microsoft.com/office/powerpoint/2010/main" val="319785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68"/>
            <a:ext cx="82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984519" y="1333735"/>
            <a:ext cx="1162050" cy="200025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5531302" y="2770805"/>
            <a:ext cx="1162050" cy="200025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9008490" y="1392553"/>
            <a:ext cx="1162050" cy="2000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2850" y="3631692"/>
            <a:ext cx="422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18 – сегментированная цифра 1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76822" y="3618587"/>
            <a:ext cx="422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20 – сегментированная цифра 3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99633" y="5068762"/>
            <a:ext cx="422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19 – сегментированная цифра 2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51543" y="607723"/>
            <a:ext cx="5721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распознавания маркировки</a:t>
            </a:r>
          </a:p>
        </p:txBody>
      </p:sp>
    </p:spTree>
    <p:extLst>
      <p:ext uri="{BB962C8B-B14F-4D97-AF65-F5344CB8AC3E}">
        <p14:creationId xmlns:p14="http://schemas.microsoft.com/office/powerpoint/2010/main" val="3343704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68"/>
            <a:ext cx="96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4446815" y="2596244"/>
            <a:ext cx="3305604" cy="12089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10563" y="3951514"/>
            <a:ext cx="471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21 - Вывод результата распознавания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327499" y="866894"/>
            <a:ext cx="5721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распознавания маркировки</a:t>
            </a:r>
          </a:p>
        </p:txBody>
      </p:sp>
    </p:spTree>
    <p:extLst>
      <p:ext uri="{BB962C8B-B14F-4D97-AF65-F5344CB8AC3E}">
        <p14:creationId xmlns:p14="http://schemas.microsoft.com/office/powerpoint/2010/main" val="357586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68"/>
            <a:ext cx="96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434633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варианты улучшения качества распознавания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D38711-641A-4883-A636-D90FD731F2E6}"/>
              </a:ext>
            </a:extLst>
          </p:cNvPr>
          <p:cNvSpPr/>
          <p:nvPr/>
        </p:nvSpPr>
        <p:spPr>
          <a:xfrm>
            <a:off x="2" y="1380983"/>
            <a:ext cx="12191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Вариант 1. Распознавание через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B2E1AD-2717-4FBE-97A5-5DAD6A0CEB8F}"/>
              </a:ext>
            </a:extLst>
          </p:cNvPr>
          <p:cNvSpPr txBox="1"/>
          <p:nvPr/>
        </p:nvSpPr>
        <p:spPr>
          <a:xfrm>
            <a:off x="625894" y="4709538"/>
            <a:ext cx="441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22 – Пример сегментации цифры 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70CEAF-5378-4C14-AF6D-3F6ECC1D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16" y="5235366"/>
            <a:ext cx="3639058" cy="68589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46B5C6F-4961-4E8E-BB86-39A305F6E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457" y="1890227"/>
            <a:ext cx="4915586" cy="4105848"/>
          </a:xfrm>
          <a:prstGeom prst="rect">
            <a:avLst/>
          </a:prstGeom>
        </p:spPr>
      </p:pic>
      <p:pic>
        <p:nvPicPr>
          <p:cNvPr id="1032" name="Picture 8" descr="Figure 2: An example of a single seven-segment display. Each segment can be turned &quot;on&quot; or &quot;off&quot; to represent a particular digit.">
            <a:extLst>
              <a:ext uri="{FF2B5EF4-FFF2-40B4-BE49-F238E27FC236}">
                <a16:creationId xmlns:a16="http://schemas.microsoft.com/office/drawing/2014/main" id="{9329357F-1E41-41DE-BD2B-0555AB5A6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546" y="2113717"/>
            <a:ext cx="1685450" cy="247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07A62B-58C3-4FA7-B7D5-0373D3C63280}"/>
              </a:ext>
            </a:extLst>
          </p:cNvPr>
          <p:cNvSpPr txBox="1"/>
          <p:nvPr/>
        </p:nvSpPr>
        <p:spPr>
          <a:xfrm>
            <a:off x="1077316" y="6061394"/>
            <a:ext cx="330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 цифр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C28A78-8AA3-48F1-A4FA-E947B5CADC03}"/>
              </a:ext>
            </a:extLst>
          </p:cNvPr>
          <p:cNvSpPr txBox="1"/>
          <p:nvPr/>
        </p:nvSpPr>
        <p:spPr>
          <a:xfrm>
            <a:off x="5795221" y="6135987"/>
            <a:ext cx="564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Варианты отображения цифр на дисплее  </a:t>
            </a:r>
          </a:p>
        </p:txBody>
      </p:sp>
    </p:spTree>
    <p:extLst>
      <p:ext uri="{BB962C8B-B14F-4D97-AF65-F5344CB8AC3E}">
        <p14:creationId xmlns:p14="http://schemas.microsoft.com/office/powerpoint/2010/main" val="1881322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68"/>
            <a:ext cx="96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434633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варианты улучшения качества распознавания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D38711-641A-4883-A636-D90FD731F2E6}"/>
              </a:ext>
            </a:extLst>
          </p:cNvPr>
          <p:cNvSpPr/>
          <p:nvPr/>
        </p:nvSpPr>
        <p:spPr>
          <a:xfrm>
            <a:off x="2" y="1380983"/>
            <a:ext cx="12191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Вариант 2.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Object Detection API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1026" name="Picture 2" descr="https://habrastorage.org/getpro/habr/post_images/ccb/6f5/7df/ccb6f57dfab5c0f35040019be7f60f87.png">
            <a:extLst>
              <a:ext uri="{FF2B5EF4-FFF2-40B4-BE49-F238E27FC236}">
                <a16:creationId xmlns:a16="http://schemas.microsoft.com/office/drawing/2014/main" id="{9F5EA45E-11CB-4FD9-B178-AFD922794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9" y="2848410"/>
            <a:ext cx="95250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B2E1AD-2717-4FBE-97A5-5DAD6A0CEB8F}"/>
              </a:ext>
            </a:extLst>
          </p:cNvPr>
          <p:cNvSpPr txBox="1"/>
          <p:nvPr/>
        </p:nvSpPr>
        <p:spPr>
          <a:xfrm>
            <a:off x="1117957" y="4744283"/>
            <a:ext cx="103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Процесс распознавания маркировки с использованием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Object Detection API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77461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51209" y="3136612"/>
            <a:ext cx="4089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8668"/>
            <a:ext cx="102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50954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523487"/>
            <a:ext cx="1219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данные: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набор смоделированных исходных изображений для проверки правильности работы разрабатываемой информационной системы;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среда программирования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язык программирования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библиотеки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Выходные данные: текст распознанной матричной маркировки.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775396" y="414728"/>
            <a:ext cx="4641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и выходные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45210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504997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-107999" y="4502917"/>
            <a:ext cx="6511379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90170" indent="450215"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 – Модель «черного ящика»</a:t>
            </a:r>
          </a:p>
        </p:txBody>
      </p:sp>
      <p:pic>
        <p:nvPicPr>
          <p:cNvPr id="7" name="Рисунок 6" descr="C:\Users\ekate\AppData\Local\Microsoft\Windows\INetCache\Content.Word\схемы к куровому по ПИС-Модель Черного ящика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5" y="2642507"/>
            <a:ext cx="580834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схемы к куровому по ПИС-Модель состава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146" y="2480582"/>
            <a:ext cx="283845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6992940" y="4499148"/>
            <a:ext cx="3961726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90170" indent="450215"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2 – Модель состава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783182" y="575281"/>
            <a:ext cx="3191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ИС</a:t>
            </a:r>
          </a:p>
        </p:txBody>
      </p:sp>
    </p:spTree>
    <p:extLst>
      <p:ext uri="{BB962C8B-B14F-4D97-AF65-F5344CB8AC3E}">
        <p14:creationId xmlns:p14="http://schemas.microsoft.com/office/powerpoint/2010/main" val="411879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-1495043" y="4448983"/>
            <a:ext cx="8414657" cy="417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3 – Структурная модель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178448" y="4527851"/>
            <a:ext cx="66511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4 – Функциональная модель</a:t>
            </a:r>
            <a:endParaRPr lang="ru-RU" sz="1600" dirty="0"/>
          </a:p>
        </p:txBody>
      </p:sp>
      <p:pic>
        <p:nvPicPr>
          <p:cNvPr id="7" name="Рисунок 6" descr="схемы к куровому по ПИС-Структурная модель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77" y="2404155"/>
            <a:ext cx="5589905" cy="17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82" y="2317855"/>
            <a:ext cx="6059761" cy="203503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735341" y="520282"/>
            <a:ext cx="3191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ИС</a:t>
            </a:r>
          </a:p>
        </p:txBody>
      </p:sp>
    </p:spTree>
    <p:extLst>
      <p:ext uri="{BB962C8B-B14F-4D97-AF65-F5344CB8AC3E}">
        <p14:creationId xmlns:p14="http://schemas.microsoft.com/office/powerpoint/2010/main" val="390704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521570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50076" y="4462516"/>
            <a:ext cx="5142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5 – Общая схема процесса распознавания</a:t>
            </a:r>
            <a:endParaRPr lang="ru-RU" dirty="0"/>
          </a:p>
        </p:txBody>
      </p:sp>
      <p:pic>
        <p:nvPicPr>
          <p:cNvPr id="7" name="Рисунок 6" descr="схемы к куровому по ПИС-две системы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085" y="2055988"/>
            <a:ext cx="5536928" cy="17748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4525567" y="635246"/>
            <a:ext cx="3191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ИС</a:t>
            </a:r>
          </a:p>
        </p:txBody>
      </p:sp>
    </p:spTree>
    <p:extLst>
      <p:ext uri="{BB962C8B-B14F-4D97-AF65-F5344CB8AC3E}">
        <p14:creationId xmlns:p14="http://schemas.microsoft.com/office/powerpoint/2010/main" val="85870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0911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работы ИС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08" y="1074058"/>
            <a:ext cx="3425490" cy="490174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5941" y="6101660"/>
            <a:ext cx="60600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6 – Блок-схема алгоритма А1 (повышение контраста)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446101" y="610166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7 – Блок-схема алгоритма А2 (удаление световых бликов)</a:t>
            </a:r>
            <a:endParaRPr lang="ru-RU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21570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241" y="939456"/>
            <a:ext cx="2015294" cy="516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3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0911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работы ИС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941" y="6101660"/>
            <a:ext cx="60600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8 – Блок-схема алгоритма А3 (удаление шума)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446101" y="610166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9 – Блок-схема алгоритма А4 (выделение области с числами)</a:t>
            </a:r>
            <a:endParaRPr lang="ru-RU" sz="1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833" y="798155"/>
            <a:ext cx="1914792" cy="52394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521570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55" y="798155"/>
            <a:ext cx="825692" cy="517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2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0911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работы ИС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242113" y="4612939"/>
            <a:ext cx="7302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10 – Блок-схема алгоритма А5 (получение массива чисел)</a:t>
            </a:r>
            <a:endParaRPr lang="ru-RU" sz="1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980" y="2002973"/>
            <a:ext cx="2097047" cy="24793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521570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80730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0911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работы ИС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631715" y="5783198"/>
            <a:ext cx="7302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11 – Блок-схема алгоритма А6 (распознавание цифр, обучение)</a:t>
            </a:r>
            <a:endParaRPr lang="ru-RU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68343" y="5768312"/>
            <a:ext cx="7302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12 – Блок-схема алгоритма А6 (распознавание цифр, распознавание)</a:t>
            </a:r>
            <a:endParaRPr lang="ru-RU" sz="1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36" y="734131"/>
            <a:ext cx="1265496" cy="50490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688" y="1623535"/>
            <a:ext cx="1686160" cy="3581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21570"/>
            <a:ext cx="79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450943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1082</TotalTime>
  <Words>416</Words>
  <Application>Microsoft Office PowerPoint</Application>
  <PresentationFormat>Широкоэкранный</PresentationFormat>
  <Paragraphs>84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Лазарева</dc:creator>
  <cp:lastModifiedBy>Роман Минеев</cp:lastModifiedBy>
  <cp:revision>77</cp:revision>
  <dcterms:created xsi:type="dcterms:W3CDTF">2019-05-27T08:04:44Z</dcterms:created>
  <dcterms:modified xsi:type="dcterms:W3CDTF">2021-04-08T10:47:57Z</dcterms:modified>
</cp:coreProperties>
</file>