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d4deb74-6486-420c-8212-d746e2633e49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Z224bNxD9FWFfkgJCQe19/RZL7gVIWzdujQSFHmbJkcxktVxwua5VQ//eIVdybEm2VFVB7EXevDPU8MyZ4eHFt56QdVXA/FeYoXfinSr1aQb6U2/g9b3yoY3nk0nEc84SFLmI81CkGY1SlZGqrL2TW8+AnqK5lHUDhQ1Ixr/GfQ+K4hym9msCRY19r0JdqxIK+Q+2g8lldIOLvoc3VaE02JAXBgzasNc0nL4JyuD7gGYEbuQ1XiA3rfUdVkqb5Xc68NkkYcCyQGQJpP4AGf2mbr0O5u7xdlIHbKhKA7IkANaW+CxKswCZGHAMQKQsdQBrWU6LZSqff/vHvLL0GbwxubqxTOUfaU4babGgVFmaRVkmEhbGYRQFcYq+m3kiC7OcMJ+f3VSaWCRu22hD4mSqtOQ0k2NLY92Sc+sNVdHM3F9nD+wXqtEc3+HEuUojzdxGamqjZnYiC+ZcK6pK61BNafTcma/U30ONNKfwTtiifwfjjbiGkpN1HcOb6VTjFMzy8+x/APxNC0LXGyFVoNhA+XsD7UBr/6Epl83AnkL9FHk/atVUKwhHoK/3emoj1t/RTC42ijb92pXz6LUabyY+JsuTrVlJHF6BNg97kz4s86dzB3Qk9Wqh+f01sM+g2IvxSg9o+Md7i3xZ6zaJDhR37DQjzfxBHvI4wSQPUxEGWRbu1IyXuVgfRX1MYM778+iZa92fpTTnJFv4tcRuLxJ7r3lBrUwDj7Is9i3cIcJXczAEdKv47VaTL5RH33vvwj+HtmrVJogwCSeDlI57aYyAvgDRKbXZ2SgctHjRu6PbNCCmczsGSZwmXDCRJiw/vIw/SdSg+dX8LV5jsZnBnX/TtcJ8CVq2R3yX7X9jwWW5vK7cBfI2F9XI3h7s2HuAPGvsfTZY9zIN7wOC3rIP7NaSglaQftAkHu3mU5eWAAOO1apFJ7H1K+Hc6Ei/9d5KKkQb+xKKxoZ9dQq15K8I0aqMj/TdYL3vOl6gR098jrl2p+k4Ba06RwP0cx6FYcKikGHMMIi/3R+/wiYxg+pLHyL2uyOQK8+jmCWImPNUkM7nDHmntuw9eqjjq/+wI39XSaHO0dTZ33hZ4+UXVZqrwzS4q5SMYNumtFPeC1lufybbLfJdZXKlRN3N8J6sdDfJlUa0RweRhyn4Mc9yH3guAj8G6OjR4XinYAIiGm7WQS3NrmaHPDu0D2koTmH7I9WLeoM4/nF4L9bH7uq82H4xV42pK+B4DiVuuaBTS0ApUOy4pNt/Wt7d0BeLfwFp6l8LTh0AAA==&quot;"/>
    <we:property name="creatorSessionId" value="&quot;7d5d03a1-4ff0-4bfa-8bac-d52bc43143ac&quot;"/>
    <we:property name="creatorTenantId" value="&quot;cb3ed3b0-202c-4365-b20f-86f8ed08f887&quot;"/>
    <we:property name="creatorUserId" value="&quot;1003200216FFBCA6&quot;"/>
    <we:property name="datasetId" value="&quot;03622650-799c-4ffc-9bb8-680ed5c664d2&quot;"/>
    <we:property name="embedUrl" value="&quot;/reportEmbed?reportId=b7c201c8-1f46-4ea4-89ec-1987709d2a8c&amp;config=eyJjbHVzdGVyVXJsIjoiaHR0cHM6Ly9XQUJJLUVBU1QtQVNJQS1BLVBSSU1BUlktcmVkaXJlY3QuYW5hbHlzaXMud2luZG93cy5uZXQiLCJlbWJlZEZlYXR1cmVzIjp7InVzYWdlTWV0cmljc1ZOZXh0Ijp0cnVlLCJkaXNhYmxlQW5ndWxhckpTQm9vdHN0cmFwUmVwb3J0RW1iZWQiOnRydWV9fQ%3D%3D&amp;disableSensitivityBanner=true&amp;lrtl=true&quot;"/>
    <we:property name="initialStateBookmark" value="&quot;H4sIAAAAAAAAA+1ZbW/bNhD+K4a+tAOMQda78i2xsxe0abJkCzYMxnAizw5bWRQoKosX+L/vSMlp4jix57loIvSbeUfdPffc8fjiW4eLqsxh/gFm6Bw4R1J+moH61Bs4fadoZaen704Oz9/99eHw5JjEstRCFpVzcOtoUFPUl6KqITcWSPjnuO9Anp/B1IwmkFfYd0pUlSwgF/9gM5lUWtW46Dt4U+ZSgTF5oUGjMXtN02lMvgff++QRmBbXeIFMN9JzLKXS7TgZeO4kdsFNfZ7GkHgDdOmbqtFamJvnG6cW2FAWGkRBAIws9twwSX10+YChDzxxEwuwEsU0b0P5/O2v89LwpfFGZ/LGMJV9JJ/G0mJBobpJGqYpj90gCsLQjxL0rOeJyHXrMJsf35SKWCRuG2tD4mQqlWDkybKlsGrIuXWGMq9n9tfxA/mFrBXDc5xYVaGFnhtLdaXlzDgyYM6UpKw0ClkXWs2t+Er+PVRIPrlz4C76dzAO+TUUjKSrGA6nU4VT0O3w+H8APFWc0PVGSBnIH6H8pYZmopH/UBdtMbjPoX6OvB+VrMslhD3Q13s7NRar78iTtY28Cb+y6dx7rsaPAx+T5NnSLAUOr0Dph7VJA8P80dwCHQm1XGhefwXsC0j2YrzsBzT9471F3ua6CaIDyR3bnpGk3iALWBRjnAUJD/w0DTb2jNe5WJ9EvU9gVvvz6IX3ut8Koc+obeHXanZbkdh7y3IqZZq4l2WxbeJ2aXwVA01A1za/zd3kC8XRd3635l9CWTXdxg8xDiaDhGc8iRDQ48A71W02FgoDxV/17mg3DYhClqEfR0nMuMuT2M12T+NPAhUodjV/j9eYP47gTv9YtcR8CUo0R3wb7X9jwUbZ3k/uDDmPF9XI3B7M3HuAHCPsfRYYdRuG8weCWrMPbO4lOa0g9aBIHNrNpzYsDhosq2WDTmCjl9yq0ZJ+67wXlIjG9iXktTH75ggqwd4QomUan6i7wWrddTxBT574LHPNTtNxCpruHA7Qy1gYBLEbBi5GLvrRt/vjV9gkZlB+6UPEdncEUmVZGLkxImYs4dTnMxdZp7bsLWqo46t/tyN/V0mhylFU2d94WeHlRBb6arce3FVKRrBuU9rY3nNRrH8m29zku8rkshN1N8J7baW7QS57RHN04FmQgBexNPOAZdz3IoCOHh32dwomILxmehVUK7Y52+XZoXlIQ34E6x+pXtUbxP6Pw1uxPrZX58X6i7msdVUCwzMocM0FnUoCCo58wyXd/GnpWB+UPpHlmy71y/ktuH8BMO1yGW8dAAA=&quot;"/>
    <we:property name="isFiltersActionButtonVisible" value="true"/>
    <we:property name="isVisualContainerHeaderHidden" value="false"/>
    <we:property name="pageDisplayName" value="&quot;Summary&quot;"/>
    <we:property name="pageName" value="&quot;ReportSection8120f70a093d97a821e0&quot;"/>
    <we:property name="reportEmbeddedTime" value="&quot;2024-02-23T11:07:05.283Z&quot;"/>
    <we:property name="reportName" value="&quot;Summary Report&quot;"/>
    <we:property name="reportState" value="&quot;CONNECTED&quot;"/>
    <we:property name="reportUrl" value="&quot;/groups/me/reports/b7c201c8-1f46-4ea4-89ec-1987709d2a8c/ReportSection8120f70a093d97a821e0?bookmarkGuid=1fa37da4-6ace-4f47-9fdb-8654449fc5cc&amp;bookmarkUsage=1&amp;ctid=cb3ed3b0-202c-4365-b20f-86f8ed08f887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วัชรา วชิรปาณีกูล</cp:lastModifiedBy>
  <cp:revision>5</cp:revision>
  <dcterms:created xsi:type="dcterms:W3CDTF">2018-06-07T21:39:02Z</dcterms:created>
  <dcterms:modified xsi:type="dcterms:W3CDTF">2024-02-24T05:45:03Z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a6b42c54-cfeb-4535-9ee6-866b3abbb09d_Enabled">
    <vt:lpwstr>true</vt:lpwstr>
  </property>
  <property fmtid="{D5CDD505-2E9C-101B-9397-08002B2CF9AE}" pid="11" name="MSIP_Label_a6b42c54-cfeb-4535-9ee6-866b3abbb09d_SetDate">
    <vt:lpwstr>2024-02-23T11:07:25Z</vt:lpwstr>
  </property>
  <property fmtid="{D5CDD505-2E9C-101B-9397-08002B2CF9AE}" pid="12" name="MSIP_Label_a6b42c54-cfeb-4535-9ee6-866b3abbb09d_Method">
    <vt:lpwstr>Privileged</vt:lpwstr>
  </property>
  <property fmtid="{D5CDD505-2E9C-101B-9397-08002B2CF9AE}" pid="13" name="MSIP_Label_a6b42c54-cfeb-4535-9ee6-866b3abbb09d_Name">
    <vt:lpwstr>a6b42c54-cfeb-4535-9ee6-866b3abbb09d</vt:lpwstr>
  </property>
  <property fmtid="{D5CDD505-2E9C-101B-9397-08002B2CF9AE}" pid="14" name="MSIP_Label_a6b42c54-cfeb-4535-9ee6-866b3abbb09d_SiteId">
    <vt:lpwstr>cb3ed3b0-202c-4365-b20f-86f8ed08f887</vt:lpwstr>
  </property>
  <property fmtid="{D5CDD505-2E9C-101B-9397-08002B2CF9AE}" pid="15" name="MSIP_Label_a6b42c54-cfeb-4535-9ee6-866b3abbb09d_ActionId">
    <vt:lpwstr>e4956f98-2487-408c-a962-45acce954de5</vt:lpwstr>
  </property>
  <property fmtid="{D5CDD505-2E9C-101B-9397-08002B2CF9AE}" pid="16" name="MSIP_Label_a6b42c54-cfeb-4535-9ee6-866b3abbb09d_ContentBits">
    <vt:lpwstr>0</vt:lpwstr>
  </property>
</Properties>
</file>