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8" r:id="rId4"/>
    <p:sldId id="262" r:id="rId5"/>
    <p:sldId id="269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CB4EC0E-8DFF-834B-AF70-5D64FF22667C}">
          <p14:sldIdLst>
            <p14:sldId id="256"/>
            <p14:sldId id="258"/>
            <p14:sldId id="268"/>
            <p14:sldId id="262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C29"/>
    <a:srgbClr val="292930"/>
    <a:srgbClr val="848F93"/>
    <a:srgbClr val="3E3F3F"/>
    <a:srgbClr val="18191F"/>
    <a:srgbClr val="464C4E"/>
    <a:srgbClr val="1719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925"/>
  </p:normalViewPr>
  <p:slideViewPr>
    <p:cSldViewPr snapToGrid="0">
      <p:cViewPr varScale="1">
        <p:scale>
          <a:sx n="84" d="100"/>
          <a:sy n="84" d="100"/>
        </p:scale>
        <p:origin x="20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2C4A0-CE70-8B4F-AEB4-887533F65E28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837-0919-AF48-854E-528B8E72A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173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IST info">
    <p:bg>
      <p:bgPr>
        <a:solidFill>
          <a:srgbClr val="F2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218073" y="4945637"/>
            <a:ext cx="3337027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SECOND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218073" y="5355072"/>
            <a:ext cx="3337027" cy="126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Customize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templates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text,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add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images</a:t>
            </a:r>
            <a:endParaRPr lang="en-US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8931" y="4945637"/>
            <a:ext cx="2923591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FIRST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18930" y="5355072"/>
            <a:ext cx="2923591" cy="1269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</a:t>
            </a:r>
            <a:r>
              <a:rPr lang="hu-HU" sz="1400" baseline="0" dirty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endParaRPr lang="hu-HU" sz="1400" baseline="0" dirty="0">
              <a:solidFill>
                <a:srgbClr val="EE2E6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Master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slides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design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layouts</a:t>
            </a:r>
            <a:endParaRPr lang="hu-HU" sz="1400" baseline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007215" y="4945637"/>
            <a:ext cx="3337027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THIRD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8007214" y="5355073"/>
            <a:ext cx="3277953" cy="126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lost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baseline="0" dirty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hello@</a:t>
            </a:r>
            <a:r>
              <a:rPr lang="hu-HU" sz="1400" baseline="0" dirty="0" err="1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slideist.com</a:t>
            </a:r>
            <a:endParaRPr lang="en-US" sz="1400" dirty="0">
              <a:solidFill>
                <a:srgbClr val="EE2E6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9845" y="2212304"/>
            <a:ext cx="2281759" cy="228175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4737346" y="2212303"/>
            <a:ext cx="2281759" cy="228175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8534848" y="2212303"/>
            <a:ext cx="2281759" cy="228175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3823335" y="716738"/>
            <a:ext cx="42011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4000" dirty="0">
                <a:solidFill>
                  <a:srgbClr val="4E407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MICRO TUTORIAL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708" y="556697"/>
            <a:ext cx="1200928" cy="2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4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- bi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12191999" cy="6857999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ru-RU"/>
              <a:t>Вставка диаграммы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16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990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562100"/>
            <a:ext cx="10515600" cy="590550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rgbClr val="4E4070"/>
                </a:solidFill>
                <a:latin typeface="+mj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2166936"/>
            <a:ext cx="10515600" cy="3714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38200" y="2538411"/>
            <a:ext cx="10515600" cy="547689"/>
          </a:xfrm>
        </p:spPr>
        <p:txBody>
          <a:bodyPr>
            <a:normAutofit/>
          </a:bodyPr>
          <a:lstStyle>
            <a:lvl1pPr marL="0" indent="0"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8200" y="3257550"/>
            <a:ext cx="10515600" cy="590550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rgbClr val="4E4070"/>
                </a:solidFill>
                <a:latin typeface="+mj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38200" y="3862386"/>
            <a:ext cx="10515600" cy="3714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38200" y="4233861"/>
            <a:ext cx="10515600" cy="547689"/>
          </a:xfrm>
        </p:spPr>
        <p:txBody>
          <a:bodyPr>
            <a:normAutofit/>
          </a:bodyPr>
          <a:lstStyle>
            <a:lvl1pPr marL="0" indent="0"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38200" y="4953000"/>
            <a:ext cx="10515600" cy="590550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rgbClr val="4E4070"/>
                </a:solidFill>
                <a:latin typeface="+mj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38200" y="5557836"/>
            <a:ext cx="10515600" cy="3714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38200" y="5929311"/>
            <a:ext cx="10515600" cy="547689"/>
          </a:xfrm>
        </p:spPr>
        <p:txBody>
          <a:bodyPr>
            <a:normAutofit/>
          </a:bodyPr>
          <a:lstStyle>
            <a:lvl1pPr marL="0" indent="0"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35227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599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4143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hu-H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893888" y="1828122"/>
            <a:ext cx="3951287" cy="963612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4E4070"/>
                </a:solidFill>
              </a:defRPr>
            </a:lvl1pPr>
            <a:lvl2pPr marL="457200" indent="0">
              <a:buNone/>
              <a:defRPr sz="2800" b="1">
                <a:solidFill>
                  <a:srgbClr val="897E9E"/>
                </a:solidFill>
              </a:defRPr>
            </a:lvl2pPr>
            <a:lvl3pPr marL="914400" indent="0">
              <a:buNone/>
              <a:defRPr sz="2800" b="1">
                <a:solidFill>
                  <a:srgbClr val="897E9E"/>
                </a:solidFill>
              </a:defRPr>
            </a:lvl3pPr>
            <a:lvl4pPr marL="1371600" indent="0">
              <a:buNone/>
              <a:defRPr sz="2800" b="1">
                <a:solidFill>
                  <a:srgbClr val="897E9E"/>
                </a:solidFill>
              </a:defRPr>
            </a:lvl4pPr>
            <a:lvl5pPr marL="1828800" indent="0">
              <a:buNone/>
              <a:defRPr sz="2800" b="1">
                <a:solidFill>
                  <a:srgbClr val="897E9E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893888" y="2929168"/>
            <a:ext cx="3951287" cy="957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 i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800" b="1">
                <a:solidFill>
                  <a:srgbClr val="897E9E"/>
                </a:solidFill>
              </a:defRPr>
            </a:lvl2pPr>
            <a:lvl3pPr marL="914400" indent="0">
              <a:buNone/>
              <a:defRPr sz="2800" b="1">
                <a:solidFill>
                  <a:srgbClr val="897E9E"/>
                </a:solidFill>
              </a:defRPr>
            </a:lvl3pPr>
            <a:lvl4pPr marL="1371600" indent="0">
              <a:buNone/>
              <a:defRPr sz="2800" b="1">
                <a:solidFill>
                  <a:srgbClr val="897E9E"/>
                </a:solidFill>
              </a:defRPr>
            </a:lvl4pPr>
            <a:lvl5pPr marL="1828800" indent="0">
              <a:buNone/>
              <a:defRPr sz="2800" b="1">
                <a:solidFill>
                  <a:srgbClr val="897E9E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894340" y="4023634"/>
            <a:ext cx="3951287" cy="245222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tx1"/>
                </a:solidFill>
              </a:defRPr>
            </a:lvl1pPr>
            <a:lvl2pPr marL="457200" indent="0">
              <a:buNone/>
              <a:defRPr sz="2800" b="1">
                <a:solidFill>
                  <a:srgbClr val="897E9E"/>
                </a:solidFill>
              </a:defRPr>
            </a:lvl2pPr>
            <a:lvl3pPr marL="914400" indent="0">
              <a:buNone/>
              <a:defRPr sz="2800" b="1">
                <a:solidFill>
                  <a:srgbClr val="897E9E"/>
                </a:solidFill>
              </a:defRPr>
            </a:lvl3pPr>
            <a:lvl4pPr marL="1371600" indent="0">
              <a:buNone/>
              <a:defRPr sz="2800" b="1">
                <a:solidFill>
                  <a:srgbClr val="897E9E"/>
                </a:solidFill>
              </a:defRPr>
            </a:lvl4pPr>
            <a:lvl5pPr marL="1828800" indent="0">
              <a:buNone/>
              <a:defRPr sz="2800" b="1">
                <a:solidFill>
                  <a:srgbClr val="897E9E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410225" y="1828122"/>
            <a:ext cx="3951287" cy="963612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4E4070"/>
                </a:solidFill>
              </a:defRPr>
            </a:lvl1pPr>
            <a:lvl2pPr marL="457200" indent="0">
              <a:buNone/>
              <a:defRPr sz="2800" b="1">
                <a:solidFill>
                  <a:srgbClr val="897E9E"/>
                </a:solidFill>
              </a:defRPr>
            </a:lvl2pPr>
            <a:lvl3pPr marL="914400" indent="0">
              <a:buNone/>
              <a:defRPr sz="2800" b="1">
                <a:solidFill>
                  <a:srgbClr val="897E9E"/>
                </a:solidFill>
              </a:defRPr>
            </a:lvl3pPr>
            <a:lvl4pPr marL="1371600" indent="0">
              <a:buNone/>
              <a:defRPr sz="2800" b="1">
                <a:solidFill>
                  <a:srgbClr val="897E9E"/>
                </a:solidFill>
              </a:defRPr>
            </a:lvl4pPr>
            <a:lvl5pPr marL="1828800" indent="0">
              <a:buNone/>
              <a:defRPr sz="2800" b="1">
                <a:solidFill>
                  <a:srgbClr val="897E9E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7410225" y="2929168"/>
            <a:ext cx="3951287" cy="957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 i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800" b="1">
                <a:solidFill>
                  <a:srgbClr val="897E9E"/>
                </a:solidFill>
              </a:defRPr>
            </a:lvl2pPr>
            <a:lvl3pPr marL="914400" indent="0">
              <a:buNone/>
              <a:defRPr sz="2800" b="1">
                <a:solidFill>
                  <a:srgbClr val="897E9E"/>
                </a:solidFill>
              </a:defRPr>
            </a:lvl3pPr>
            <a:lvl4pPr marL="1371600" indent="0">
              <a:buNone/>
              <a:defRPr sz="2800" b="1">
                <a:solidFill>
                  <a:srgbClr val="897E9E"/>
                </a:solidFill>
              </a:defRPr>
            </a:lvl4pPr>
            <a:lvl5pPr marL="1828800" indent="0">
              <a:buNone/>
              <a:defRPr sz="2800" b="1">
                <a:solidFill>
                  <a:srgbClr val="897E9E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410677" y="4023634"/>
            <a:ext cx="3951287" cy="245222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tx1"/>
                </a:solidFill>
              </a:defRPr>
            </a:lvl1pPr>
            <a:lvl2pPr marL="457200" indent="0">
              <a:buNone/>
              <a:defRPr sz="2800" b="1">
                <a:solidFill>
                  <a:srgbClr val="897E9E"/>
                </a:solidFill>
              </a:defRPr>
            </a:lvl2pPr>
            <a:lvl3pPr marL="914400" indent="0">
              <a:buNone/>
              <a:defRPr sz="2800" b="1">
                <a:solidFill>
                  <a:srgbClr val="897E9E"/>
                </a:solidFill>
              </a:defRPr>
            </a:lvl3pPr>
            <a:lvl4pPr marL="1371600" indent="0">
              <a:buNone/>
              <a:defRPr sz="2800" b="1">
                <a:solidFill>
                  <a:srgbClr val="897E9E"/>
                </a:solidFill>
              </a:defRPr>
            </a:lvl4pPr>
            <a:lvl5pPr marL="1828800" indent="0">
              <a:buNone/>
              <a:defRPr sz="2800" b="1">
                <a:solidFill>
                  <a:srgbClr val="897E9E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1" y="1829707"/>
            <a:ext cx="868136" cy="74204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rgbClr val="897E9E"/>
                </a:solidFill>
                <a:latin typeface="+mj-lt"/>
              </a:defRPr>
            </a:lvl1pPr>
            <a:lvl2pPr marL="457200" indent="0">
              <a:buNone/>
              <a:defRPr sz="2800" b="1">
                <a:solidFill>
                  <a:srgbClr val="897E9E"/>
                </a:solidFill>
              </a:defRPr>
            </a:lvl2pPr>
            <a:lvl3pPr marL="914400" indent="0">
              <a:buNone/>
              <a:defRPr sz="2800" b="1">
                <a:solidFill>
                  <a:srgbClr val="897E9E"/>
                </a:solidFill>
              </a:defRPr>
            </a:lvl3pPr>
            <a:lvl4pPr marL="1371600" indent="0">
              <a:buNone/>
              <a:defRPr sz="2800" b="1">
                <a:solidFill>
                  <a:srgbClr val="897E9E"/>
                </a:solidFill>
              </a:defRPr>
            </a:lvl4pPr>
            <a:lvl5pPr marL="1828800" indent="0">
              <a:buNone/>
              <a:defRPr sz="2800" b="1">
                <a:solidFill>
                  <a:srgbClr val="897E9E"/>
                </a:solidFill>
              </a:defRPr>
            </a:lvl5pPr>
          </a:lstStyle>
          <a:p>
            <a:pPr lvl="0"/>
            <a:r>
              <a:rPr lang="hu-HU" dirty="0"/>
              <a:t>01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379030" y="1829707"/>
            <a:ext cx="868136" cy="74204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rgbClr val="897E9E"/>
                </a:solidFill>
                <a:latin typeface="+mj-lt"/>
              </a:defRPr>
            </a:lvl1pPr>
            <a:lvl2pPr marL="457200" indent="0">
              <a:buNone/>
              <a:defRPr sz="2800" b="1">
                <a:solidFill>
                  <a:srgbClr val="897E9E"/>
                </a:solidFill>
              </a:defRPr>
            </a:lvl2pPr>
            <a:lvl3pPr marL="914400" indent="0">
              <a:buNone/>
              <a:defRPr sz="2800" b="1">
                <a:solidFill>
                  <a:srgbClr val="897E9E"/>
                </a:solidFill>
              </a:defRPr>
            </a:lvl3pPr>
            <a:lvl4pPr marL="1371600" indent="0">
              <a:buNone/>
              <a:defRPr sz="2800" b="1">
                <a:solidFill>
                  <a:srgbClr val="897E9E"/>
                </a:solidFill>
              </a:defRPr>
            </a:lvl4pPr>
            <a:lvl5pPr marL="1828800" indent="0">
              <a:buNone/>
              <a:defRPr sz="2800" b="1">
                <a:solidFill>
                  <a:srgbClr val="897E9E"/>
                </a:solidFill>
              </a:defRPr>
            </a:lvl5pPr>
          </a:lstStyle>
          <a:p>
            <a:pPr lvl="0"/>
            <a:r>
              <a:rPr lang="hu-HU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365848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Content-Imag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48276" y="1438275"/>
            <a:ext cx="6219823" cy="4762500"/>
          </a:xfrm>
          <a:noFill/>
        </p:spPr>
        <p:txBody>
          <a:bodyPr anchor="ctr" anchorCtr="0">
            <a:normAutofit/>
          </a:bodyPr>
          <a:lstStyle>
            <a:lvl1pPr marL="0" indent="0">
              <a:buNone/>
              <a:defRPr sz="18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</a:t>
            </a:r>
            <a:r>
              <a:rPr lang="hu-HU" dirty="0"/>
              <a:t> </a:t>
            </a:r>
            <a:r>
              <a:rPr lang="hu-HU" dirty="0" err="1"/>
              <a:t>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86075"/>
            <a:ext cx="3932237" cy="3314700"/>
          </a:xfrm>
        </p:spPr>
        <p:txBody>
          <a:bodyPr anchor="t"/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838200" y="479425"/>
            <a:ext cx="10629899" cy="644525"/>
          </a:xfrm>
        </p:spPr>
        <p:txBody>
          <a:bodyPr anchor="ctr"/>
          <a:lstStyle/>
          <a:p>
            <a:r>
              <a:rPr lang="ru-RU"/>
              <a:t>Образец заголовка</a:t>
            </a:r>
            <a:endParaRPr lang="hu-HU" dirty="0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724899" y="615156"/>
            <a:ext cx="2743200" cy="365125"/>
          </a:xfrm>
          <a:noFill/>
        </p:spPr>
        <p:txBody>
          <a:bodyPr/>
          <a:lstStyle>
            <a:lvl1pPr>
              <a:defRPr sz="1100">
                <a:solidFill>
                  <a:srgbClr val="897E9E"/>
                </a:solidFill>
              </a:defRPr>
            </a:lvl1pPr>
          </a:lstStyle>
          <a:p>
            <a:fld id="{E4F95001-EC41-404A-85E7-3CA1FE10645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38200" y="1162050"/>
            <a:ext cx="106298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20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Content-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457325"/>
            <a:ext cx="6219823" cy="4762500"/>
          </a:xfrm>
          <a:noFill/>
        </p:spPr>
        <p:txBody>
          <a:bodyPr anchor="ctr" anchorCtr="0">
            <a:normAutofit/>
          </a:bodyPr>
          <a:lstStyle>
            <a:lvl1pPr marL="0" indent="0">
              <a:buNone/>
              <a:defRPr sz="18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</a:t>
            </a:r>
            <a:r>
              <a:rPr lang="hu-HU" dirty="0"/>
              <a:t> </a:t>
            </a:r>
            <a:r>
              <a:rPr lang="hu-HU" dirty="0" err="1"/>
              <a:t>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5387" y="2895600"/>
            <a:ext cx="3932237" cy="3314700"/>
          </a:xfrm>
        </p:spPr>
        <p:txBody>
          <a:bodyPr anchor="t"/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479425"/>
            <a:ext cx="10629899" cy="644525"/>
          </a:xfrm>
        </p:spPr>
        <p:txBody>
          <a:bodyPr anchor="ctr"/>
          <a:lstStyle/>
          <a:p>
            <a:r>
              <a:rPr lang="ru-RU"/>
              <a:t>Образец заголовка</a:t>
            </a:r>
            <a:endParaRPr lang="hu-H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724899" y="615156"/>
            <a:ext cx="2743200" cy="365125"/>
          </a:xfrm>
          <a:noFill/>
        </p:spPr>
        <p:txBody>
          <a:bodyPr/>
          <a:lstStyle>
            <a:lvl1pPr>
              <a:defRPr sz="1100">
                <a:solidFill>
                  <a:srgbClr val="897E9E"/>
                </a:solidFill>
              </a:defRPr>
            </a:lvl1pPr>
          </a:lstStyle>
          <a:p>
            <a:fld id="{E4F95001-EC41-404A-85E7-3CA1FE106453}" type="slidenum">
              <a:rPr lang="ru-RU" smtClean="0"/>
              <a:t>‹#›</a:t>
            </a:fld>
            <a:endParaRPr lang="ru-RU"/>
          </a:p>
        </p:txBody>
      </p:sp>
      <p:cxnSp>
        <p:nvCxnSpPr>
          <p:cNvPr id="19" name="Straight Connector 18"/>
          <p:cNvCxnSpPr/>
          <p:nvPr/>
        </p:nvCxnSpPr>
        <p:spPr>
          <a:xfrm>
            <a:off x="838200" y="1162050"/>
            <a:ext cx="106298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918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788" y="4938713"/>
            <a:ext cx="5071155" cy="392566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rgbClr val="6C618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839789" y="5355099"/>
            <a:ext cx="5071154" cy="12008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447519" y="4943143"/>
            <a:ext cx="5071155" cy="411956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rgbClr val="6C618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4514850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hu-HU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3"/>
          </p:nvPr>
        </p:nvSpPr>
        <p:spPr>
          <a:xfrm>
            <a:off x="9403851" y="5508990"/>
            <a:ext cx="475431" cy="475431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ru-RU"/>
              <a:t>Вставка рисунка</a:t>
            </a:r>
            <a:endParaRPr lang="hu-HU" dirty="0"/>
          </a:p>
        </p:txBody>
      </p:sp>
      <p:sp>
        <p:nvSpPr>
          <p:cNvPr id="22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8814932" y="5508990"/>
            <a:ext cx="475431" cy="475431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ru-RU"/>
              <a:t>Вставка рисунка</a:t>
            </a:r>
            <a:endParaRPr lang="hu-HU" dirty="0"/>
          </a:p>
        </p:txBody>
      </p:sp>
      <p:sp>
        <p:nvSpPr>
          <p:cNvPr id="23" name="Picture Placeholder 20"/>
          <p:cNvSpPr>
            <a:spLocks noGrp="1"/>
          </p:cNvSpPr>
          <p:nvPr>
            <p:ph type="pic" sz="quarter" idx="25"/>
          </p:nvPr>
        </p:nvSpPr>
        <p:spPr>
          <a:xfrm>
            <a:off x="8226015" y="5508990"/>
            <a:ext cx="475431" cy="475431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ru-RU"/>
              <a:t>Вставка рисунка</a:t>
            </a:r>
            <a:endParaRPr lang="hu-HU" dirty="0"/>
          </a:p>
        </p:txBody>
      </p:sp>
      <p:sp>
        <p:nvSpPr>
          <p:cNvPr id="24" name="Picture Placeholder 20"/>
          <p:cNvSpPr>
            <a:spLocks noGrp="1"/>
          </p:cNvSpPr>
          <p:nvPr>
            <p:ph type="pic" sz="quarter" idx="26"/>
          </p:nvPr>
        </p:nvSpPr>
        <p:spPr>
          <a:xfrm>
            <a:off x="7637098" y="5508990"/>
            <a:ext cx="475431" cy="475431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ru-RU"/>
              <a:t>Вставка рисунка</a:t>
            </a:r>
            <a:endParaRPr lang="hu-HU" dirty="0"/>
          </a:p>
        </p:txBody>
      </p:sp>
      <p:sp>
        <p:nvSpPr>
          <p:cNvPr id="25" name="Picture Placeholder 20"/>
          <p:cNvSpPr>
            <a:spLocks noGrp="1"/>
          </p:cNvSpPr>
          <p:nvPr>
            <p:ph type="pic" sz="quarter" idx="27"/>
          </p:nvPr>
        </p:nvSpPr>
        <p:spPr>
          <a:xfrm>
            <a:off x="7048181" y="5508990"/>
            <a:ext cx="475431" cy="475431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ru-RU"/>
              <a:t>Вставка рисунка</a:t>
            </a:r>
            <a:endParaRPr lang="hu-HU" dirty="0"/>
          </a:p>
        </p:txBody>
      </p:sp>
      <p:sp>
        <p:nvSpPr>
          <p:cNvPr id="26" name="Picture Placeholder 20"/>
          <p:cNvSpPr>
            <a:spLocks noGrp="1"/>
          </p:cNvSpPr>
          <p:nvPr>
            <p:ph type="pic" sz="quarter" idx="28"/>
          </p:nvPr>
        </p:nvSpPr>
        <p:spPr>
          <a:xfrm>
            <a:off x="6459264" y="5508990"/>
            <a:ext cx="475431" cy="475431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ru-RU"/>
              <a:t>Вставка рисунка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5083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2F5A9-9902-AA76-EBCC-42FB18036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FA3F47-F761-8D55-E163-D4E137289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9EAC01-5D4F-1976-8A30-C03FFAEB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3C64-8D9F-2346-9369-47512CFE52ED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344AE0-FAEA-56C8-B561-91DC329B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BF5E0F-40C5-3351-FABD-9C207E90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5001-EC41-404A-85E7-3CA1FE106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22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ru-RU"/>
              <a:t>Вставка рисунка</a:t>
            </a:r>
            <a:endParaRPr lang="hu-H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8274" y="2235199"/>
            <a:ext cx="7705725" cy="3279775"/>
          </a:xfrm>
        </p:spPr>
        <p:txBody>
          <a:bodyPr anchor="ctr">
            <a:normAutofit/>
          </a:bodyPr>
          <a:lstStyle>
            <a:lvl1pPr algn="l">
              <a:defRPr sz="8000"/>
            </a:lvl1pPr>
          </a:lstStyle>
          <a:p>
            <a:r>
              <a:rPr lang="ru-RU"/>
              <a:t>Образец заголовка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678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ru-RU"/>
              <a:t>Вставка рисунка</a:t>
            </a:r>
            <a:endParaRPr lang="hu-HU" dirty="0"/>
          </a:p>
        </p:txBody>
      </p:sp>
      <p:sp>
        <p:nvSpPr>
          <p:cNvPr id="7" name="Rectangle 6"/>
          <p:cNvSpPr/>
          <p:nvPr/>
        </p:nvSpPr>
        <p:spPr>
          <a:xfrm>
            <a:off x="0" y="5206482"/>
            <a:ext cx="12192000" cy="165151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601" y="5356944"/>
            <a:ext cx="11515726" cy="74295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rgbClr val="4E4070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hu-H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33375" y="6100348"/>
            <a:ext cx="11515952" cy="7588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1600" indent="0">
              <a:buNone/>
              <a:defRPr sz="1800">
                <a:solidFill>
                  <a:schemeClr val="tx1"/>
                </a:solidFill>
              </a:defRPr>
            </a:lvl4pPr>
            <a:lvl5pPr marL="18288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2928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4474" y="2219325"/>
            <a:ext cx="5343525" cy="1766888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4474" y="4078287"/>
            <a:ext cx="5343525" cy="166528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838200" y="1617663"/>
            <a:ext cx="4010891" cy="4010892"/>
          </a:xfrm>
          <a:prstGeom prst="ellipse">
            <a:avLst/>
          </a:prstGeom>
          <a:pattFill prst="pct5">
            <a:fgClr>
              <a:srgbClr val="897E9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rgbClr val="4E4070"/>
                </a:solidFill>
              </a:ln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38200" y="1627188"/>
            <a:ext cx="4019550" cy="404971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029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- sma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979713" y="955220"/>
            <a:ext cx="10232571" cy="491490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ru-RU"/>
              <a:t>Вставка диаграммы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717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6 Imag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hu-HU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2237011" y="1902279"/>
            <a:ext cx="3754406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858414" y="2023579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/>
              <a:t>Вставка рисунка</a:t>
            </a:r>
            <a:endParaRPr lang="hu-HU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7614560" y="1846298"/>
            <a:ext cx="3754406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6244127" y="2023579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/>
              <a:t>Вставка рисунка</a:t>
            </a:r>
            <a:endParaRPr lang="hu-HU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2237011" y="3320551"/>
            <a:ext cx="3754406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858414" y="344185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/>
              <a:t>Вставка рисунка</a:t>
            </a:r>
            <a:endParaRPr lang="hu-HU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28"/>
          </p:nvPr>
        </p:nvSpPr>
        <p:spPr>
          <a:xfrm>
            <a:off x="7614560" y="3264570"/>
            <a:ext cx="3754406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6244127" y="344185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/>
              <a:t>Вставка рисунка</a:t>
            </a:r>
            <a:endParaRPr lang="hu-HU" dirty="0"/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30"/>
          </p:nvPr>
        </p:nvSpPr>
        <p:spPr>
          <a:xfrm>
            <a:off x="2237011" y="4761091"/>
            <a:ext cx="3754406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858414" y="4890555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/>
              <a:t>Вставка рисунка</a:t>
            </a:r>
            <a:endParaRPr lang="hu-HU" dirty="0"/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32"/>
          </p:nvPr>
        </p:nvSpPr>
        <p:spPr>
          <a:xfrm>
            <a:off x="7614560" y="4705110"/>
            <a:ext cx="3754406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6244127" y="4890555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/>
              <a:t>Вставка рисунка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145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+ Content + Referenc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506" y="3048420"/>
            <a:ext cx="4017412" cy="1374287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DFDFD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hu-HU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00347" y="1726162"/>
            <a:ext cx="6512216" cy="4217437"/>
          </a:xfrm>
          <a:solidFill>
            <a:srgbClr val="FDFDFD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/>
              <a:t>Вставка рисунка</a:t>
            </a:r>
            <a:endParaRPr lang="hu-HU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2506" y="4468011"/>
            <a:ext cx="4017413" cy="145692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DFDF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9491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+ Subtitle // Light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80" y="4513682"/>
            <a:ext cx="11363520" cy="48985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4E4070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65815" y="1679511"/>
            <a:ext cx="4057650" cy="2686051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/>
            </a:lvl1pPr>
          </a:lstStyle>
          <a:p>
            <a:r>
              <a:rPr lang="en-US" dirty="0"/>
              <a:t>C</a:t>
            </a:r>
            <a:r>
              <a:rPr lang="hu-HU" dirty="0"/>
              <a:t>LICK</a:t>
            </a:r>
            <a:r>
              <a:rPr lang="en-US" dirty="0"/>
              <a:t> </a:t>
            </a:r>
            <a:r>
              <a:rPr lang="hu-HU" dirty="0"/>
              <a:t>ICON TO ADD LOGO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hu-HU" dirty="0" err="1"/>
              <a:t>Logo</a:t>
            </a:r>
            <a:r>
              <a:rPr lang="hu-HU" dirty="0"/>
              <a:t> </a:t>
            </a:r>
            <a:r>
              <a:rPr lang="hu-HU" dirty="0" err="1"/>
              <a:t>size</a:t>
            </a:r>
            <a:r>
              <a:rPr lang="hu-HU" dirty="0"/>
              <a:t>: 1000X500px and </a:t>
            </a:r>
            <a:r>
              <a:rPr lang="en-US" dirty="0"/>
              <a:t>preferably be transparent background PNG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486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4 Icon +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16" y="499534"/>
            <a:ext cx="11168743" cy="638802"/>
          </a:xfrm>
        </p:spPr>
        <p:txBody>
          <a:bodyPr>
            <a:normAutofit/>
          </a:bodyPr>
          <a:lstStyle>
            <a:lvl1pPr algn="ctr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98598" y="3275047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287607" y="3275046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076616" y="3275045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8865625" y="3275045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122517" y="1866132"/>
            <a:ext cx="1222311" cy="116632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</a:t>
            </a:r>
            <a:r>
              <a:rPr lang="hu-HU" dirty="0" err="1"/>
              <a:t>icon</a:t>
            </a:r>
            <a:endParaRPr lang="hu-HU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3911526" y="1866131"/>
            <a:ext cx="1222311" cy="116632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</a:t>
            </a:r>
            <a:r>
              <a:rPr lang="hu-HU" dirty="0" err="1"/>
              <a:t>icon</a:t>
            </a:r>
            <a:endParaRPr lang="hu-HU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8" hasCustomPrompt="1"/>
          </p:nvPr>
        </p:nvSpPr>
        <p:spPr>
          <a:xfrm>
            <a:off x="6700535" y="1866130"/>
            <a:ext cx="1222311" cy="116632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</a:t>
            </a:r>
            <a:r>
              <a:rPr lang="hu-HU" dirty="0" err="1"/>
              <a:t>icon</a:t>
            </a:r>
            <a:endParaRPr lang="hu-HU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9489544" y="1866129"/>
            <a:ext cx="1222311" cy="116632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</a:t>
            </a:r>
            <a:r>
              <a:rPr lang="hu-HU" dirty="0" err="1"/>
              <a:t>icon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457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hu-H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B3C64-8D9F-2346-9369-47512CFE52ED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95001-EC41-404A-85E7-3CA1FE106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716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97E9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E951A80-081B-C871-D175-D035F96F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235" y="2435857"/>
            <a:ext cx="8805530" cy="170477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464C4E"/>
                </a:solidFill>
              </a:rPr>
              <a:t>Курсовая работа на тему:</a:t>
            </a:r>
            <a:br>
              <a:rPr lang="ru-RU" dirty="0">
                <a:solidFill>
                  <a:srgbClr val="464C4E"/>
                </a:solidFill>
              </a:rPr>
            </a:br>
            <a:r>
              <a:rPr lang="ru-RU" b="1" dirty="0">
                <a:solidFill>
                  <a:srgbClr val="464C4E"/>
                </a:solidFill>
              </a:rPr>
              <a:t>Приложение для заметок</a:t>
            </a:r>
            <a:endParaRPr lang="en-US" b="1" dirty="0">
              <a:solidFill>
                <a:srgbClr val="464C4E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9EDF9E-7BBA-6FD1-B268-16847B62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60"/>
            <a:ext cx="10515600" cy="1158949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dirty="0">
                <a:solidFill>
                  <a:srgbClr val="464C4F"/>
                </a:solidFill>
                <a:latin typeface="Open Sans" panose="020B0606030504020204" pitchFamily="34" charset="0"/>
              </a:rPr>
              <a:t>Ф</a:t>
            </a:r>
            <a:r>
              <a:rPr lang="ru-RU" b="0" i="0" u="none" strike="noStrike" dirty="0">
                <a:solidFill>
                  <a:srgbClr val="464C4F"/>
                </a:solidFill>
                <a:effectLst/>
                <a:latin typeface="Open Sans" panose="020B0606030504020204" pitchFamily="34" charset="0"/>
              </a:rPr>
              <a:t>едеральное государственное автономное образовательное учреждение высшего образования «Дальневосточный </a:t>
            </a:r>
            <a:r>
              <a:rPr lang="ru-RU" b="0" i="0" u="none" strike="noStrike" dirty="0">
                <a:solidFill>
                  <a:srgbClr val="464C4E"/>
                </a:solidFill>
                <a:effectLst/>
                <a:latin typeface="Open Sans" panose="020B0606030504020204" pitchFamily="34" charset="0"/>
              </a:rPr>
              <a:t>федеральный</a:t>
            </a:r>
            <a:r>
              <a:rPr lang="ru-RU" b="0" i="0" u="none" strike="noStrike" dirty="0">
                <a:solidFill>
                  <a:srgbClr val="464C4F"/>
                </a:solidFill>
                <a:effectLst/>
                <a:latin typeface="Open Sans" panose="020B0606030504020204" pitchFamily="34" charset="0"/>
              </a:rPr>
              <a:t> университет»</a:t>
            </a:r>
          </a:p>
          <a:p>
            <a:pPr marL="0" indent="0" algn="ctr">
              <a:buNone/>
            </a:pPr>
            <a:r>
              <a:rPr lang="ru-RU" b="0" i="0" u="none" strike="noStrike" dirty="0">
                <a:solidFill>
                  <a:srgbClr val="464C4F"/>
                </a:solidFill>
                <a:effectLst/>
                <a:latin typeface="Open Sans" panose="020B0606030504020204" pitchFamily="34" charset="0"/>
              </a:rPr>
              <a:t>Институт математики и компьютерных технологий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3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583A3-9508-80B9-5129-C4B61BEC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961"/>
            <a:ext cx="10515600" cy="954522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E2BC3-E71E-810F-2BB2-511BEF3DC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549"/>
            <a:ext cx="10515600" cy="449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Несмотря на множество подобных приложений, большинство из них или не доступны для </a:t>
            </a:r>
            <a:r>
              <a:rPr lang="en-US" dirty="0"/>
              <a:t>macOS</a:t>
            </a:r>
            <a:r>
              <a:rPr lang="ru-RU" dirty="0"/>
              <a:t>, или доступны, но на новых версиях, или же, что хуже всего – являются сервисами, представляющими свои интересы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B3ED00C-6A35-4059-DE6B-37DCBD2221ED}"/>
              </a:ext>
            </a:extLst>
          </p:cNvPr>
          <p:cNvSpPr txBox="1">
            <a:spLocks/>
          </p:cNvSpPr>
          <p:nvPr/>
        </p:nvSpPr>
        <p:spPr>
          <a:xfrm>
            <a:off x="838200" y="2386158"/>
            <a:ext cx="10515600" cy="449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21650BC-9E2B-CDC5-AE66-34361451CECE}"/>
              </a:ext>
            </a:extLst>
          </p:cNvPr>
          <p:cNvSpPr txBox="1">
            <a:spLocks/>
          </p:cNvSpPr>
          <p:nvPr/>
        </p:nvSpPr>
        <p:spPr>
          <a:xfrm>
            <a:off x="838200" y="2746087"/>
            <a:ext cx="10515600" cy="2691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4EBAE52-C0F3-DA44-4A13-40883C0E7A40}"/>
              </a:ext>
            </a:extLst>
          </p:cNvPr>
          <p:cNvSpPr txBox="1">
            <a:spLocks/>
          </p:cNvSpPr>
          <p:nvPr/>
        </p:nvSpPr>
        <p:spPr>
          <a:xfrm>
            <a:off x="838200" y="5572557"/>
            <a:ext cx="10515600" cy="797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sz="24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BC64A0D-BB72-DCFE-C644-B216B064ECEC}"/>
              </a:ext>
            </a:extLst>
          </p:cNvPr>
          <p:cNvSpPr txBox="1">
            <a:spLocks/>
          </p:cNvSpPr>
          <p:nvPr/>
        </p:nvSpPr>
        <p:spPr>
          <a:xfrm>
            <a:off x="838200" y="1396999"/>
            <a:ext cx="10515600" cy="449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9" name="Рисунок 8" descr="Изображение выглядит как Графика, логотип, Шрифт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B620BD3A-2E65-DD78-77A2-DCFB8ABD2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4295"/>
            <a:ext cx="2855332" cy="285533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символ, логотип, График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E25E667-1FD0-5F13-7096-56B99D86B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334" y="3514295"/>
            <a:ext cx="2855332" cy="2855332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снимок экрана, Прямоугольник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AC6E122-A1E0-D497-29E9-9C749E275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468" y="3514295"/>
            <a:ext cx="2855332" cy="285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3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BFC053-FBEF-69C7-F872-61FE43724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C93C8-AEBA-11A8-FDCB-4FCCCC61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087" y="1728439"/>
            <a:ext cx="3189249" cy="42120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11" name="Объект 10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AF4CC94-FE76-B7CB-2203-770951CFD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91441" y="1002525"/>
            <a:ext cx="12883441" cy="3206460"/>
          </a:xfrm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14805752-D0F7-124B-72D9-1CD6CB94F893}"/>
              </a:ext>
            </a:extLst>
          </p:cNvPr>
          <p:cNvSpPr txBox="1">
            <a:spLocks/>
          </p:cNvSpPr>
          <p:nvPr/>
        </p:nvSpPr>
        <p:spPr>
          <a:xfrm>
            <a:off x="838200" y="2386158"/>
            <a:ext cx="10515600" cy="449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602E712-4D48-DDF1-3E78-25367B160099}"/>
              </a:ext>
            </a:extLst>
          </p:cNvPr>
          <p:cNvSpPr txBox="1">
            <a:spLocks/>
          </p:cNvSpPr>
          <p:nvPr/>
        </p:nvSpPr>
        <p:spPr>
          <a:xfrm>
            <a:off x="838200" y="2746087"/>
            <a:ext cx="10515600" cy="2691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5A19FFA-98D5-233B-A562-43EC68B0BE93}"/>
              </a:ext>
            </a:extLst>
          </p:cNvPr>
          <p:cNvSpPr txBox="1">
            <a:spLocks/>
          </p:cNvSpPr>
          <p:nvPr/>
        </p:nvSpPr>
        <p:spPr>
          <a:xfrm>
            <a:off x="838200" y="4780738"/>
            <a:ext cx="10515600" cy="797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Предмет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     Приложение для заметок</a:t>
            </a:r>
            <a:r>
              <a:rPr lang="en-US" sz="2400" dirty="0">
                <a:solidFill>
                  <a:schemeClr val="bg1"/>
                </a:solidFill>
              </a:rPr>
              <a:t> “MeList”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4155FCF-540A-BBAC-DF51-CE9BC1147EE0}"/>
              </a:ext>
            </a:extLst>
          </p:cNvPr>
          <p:cNvSpPr txBox="1">
            <a:spLocks/>
          </p:cNvSpPr>
          <p:nvPr/>
        </p:nvSpPr>
        <p:spPr>
          <a:xfrm>
            <a:off x="1410629" y="1503591"/>
            <a:ext cx="10515600" cy="449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9" name="Рисунок 8" descr="Изображение выглядит как логотип, символ, Графика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9E7020A9-9CA2-7C9B-A8F5-99E81CF34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51" y="4562672"/>
            <a:ext cx="791737" cy="79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8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BBA88-E70C-CF11-3117-08A548CD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293" y="546411"/>
            <a:ext cx="6924908" cy="114427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1E451C-CED9-FE13-A221-24F1B3675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115" y="6345115"/>
            <a:ext cx="512885" cy="51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4A88E5F-06F7-8F27-BAB4-E154BD1F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344" y="6345115"/>
            <a:ext cx="512885" cy="5128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837730-18AB-B459-D425-01B0CB5B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114" y="5832229"/>
            <a:ext cx="512885" cy="51288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A7F9414-2675-42F8-3BD4-49396C571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230" y="6345115"/>
            <a:ext cx="512885" cy="5128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BD9C55-28AB-421F-E1BA-7C0A46654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198" y="5828167"/>
            <a:ext cx="516947" cy="516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5EA01F-09AC-A88D-4619-1855C94DF9E6}"/>
              </a:ext>
            </a:extLst>
          </p:cNvPr>
          <p:cNvSpPr txBox="1"/>
          <p:nvPr/>
        </p:nvSpPr>
        <p:spPr>
          <a:xfrm>
            <a:off x="5653594" y="6193054"/>
            <a:ext cx="483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Это контент с моей прошлой курсовой </a:t>
            </a:r>
            <a:r>
              <a:rPr lang="en-US" dirty="0"/>
              <a:t>👉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375D1D-86DE-CC7F-F894-C96EC181D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883" y="4912289"/>
            <a:ext cx="719149" cy="1504602"/>
          </a:xfrm>
          <a:prstGeom prst="rect">
            <a:avLst/>
          </a:prstGeom>
        </p:spPr>
      </p:pic>
      <p:sp>
        <p:nvSpPr>
          <p:cNvPr id="18" name="Объект 17">
            <a:extLst>
              <a:ext uri="{FF2B5EF4-FFF2-40B4-BE49-F238E27FC236}">
                <a16:creationId xmlns:a16="http://schemas.microsoft.com/office/drawing/2014/main" id="{EAA72929-9D45-909D-B7EB-93F6095C1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4" name="Рисунок 1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CEDF0ED7-8111-E238-C4E1-A7E5478C1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34" y="-434898"/>
            <a:ext cx="11719932" cy="795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7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C2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404EAF-B72C-1896-AD8E-B9F2BC72C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3128E-74F8-C3D2-685F-ADF107F1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142"/>
            <a:ext cx="6924908" cy="1144278"/>
          </a:xfrm>
        </p:spPr>
        <p:txBody>
          <a:bodyPr/>
          <a:lstStyle/>
          <a:p>
            <a:r>
              <a:rPr lang="ru-RU" dirty="0"/>
              <a:t>Но что же с версией ОС?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371ADCD-1058-77A8-C0D9-3C2E2CCF4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56839" y="2539877"/>
            <a:ext cx="17664185" cy="125382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3A3D4E-2EFB-3CF6-5BB1-E9CF798991A3}"/>
              </a:ext>
            </a:extLst>
          </p:cNvPr>
          <p:cNvSpPr txBox="1"/>
          <p:nvPr/>
        </p:nvSpPr>
        <p:spPr>
          <a:xfrm>
            <a:off x="2133600" y="4419905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bg1"/>
                </a:solidFill>
                <a:latin typeface="Andale Mono" panose="020B0509000000000004" pitchFamily="49" charset="0"/>
              </a:rPr>
              <a:t>Рис. Окно редактирования файла для выпуска продукт</a:t>
            </a:r>
            <a:r>
              <a:rPr lang="en-US" i="1" dirty="0">
                <a:solidFill>
                  <a:schemeClr val="bg1"/>
                </a:solidFill>
                <a:latin typeface="Andale Mono" panose="020B0509000000000004" pitchFamily="49" charset="0"/>
              </a:rPr>
              <a:t>a</a:t>
            </a:r>
            <a:r>
              <a:rPr lang="ru-RU" i="1" dirty="0">
                <a:solidFill>
                  <a:schemeClr val="bg1"/>
                </a:solidFill>
                <a:latin typeface="Andale Mono" panose="020B0509000000000004" pitchFamily="49" charset="0"/>
              </a:rPr>
              <a:t> в </a:t>
            </a:r>
            <a:r>
              <a:rPr lang="en-US" i="1" dirty="0">
                <a:solidFill>
                  <a:schemeClr val="bg1"/>
                </a:solidFill>
                <a:latin typeface="Andale Mono" panose="020B0509000000000004" pitchFamily="49" charset="0"/>
              </a:rPr>
              <a:t>Xcode.</a:t>
            </a:r>
            <a:endParaRPr lang="ru-RU" i="1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7497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4">
      <a:dk1>
        <a:srgbClr val="FFFFFF"/>
      </a:dk1>
      <a:lt1>
        <a:srgbClr val="3C3C3C"/>
      </a:lt1>
      <a:dk2>
        <a:srgbClr val="F2F2F2"/>
      </a:dk2>
      <a:lt2>
        <a:srgbClr val="7F7F7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34A90"/>
      </a:hlink>
      <a:folHlink>
        <a:srgbClr val="7030A0"/>
      </a:folHlink>
    </a:clrScheme>
    <a:fontScheme name="resume">
      <a:majorFont>
        <a:latin typeface="Brassie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7428AE-59BC-45BF-86F3-9167B329AB17}" vid="{ECB161F0-A3BF-46AF-8421-85AD8C607C5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RESUME-light-template</Template>
  <TotalTime>524</TotalTime>
  <Words>100</Words>
  <Application>Microsoft Macintosh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Andale Mono</vt:lpstr>
      <vt:lpstr>Arial</vt:lpstr>
      <vt:lpstr>Brassie</vt:lpstr>
      <vt:lpstr>Calibri</vt:lpstr>
      <vt:lpstr>Open Sans</vt:lpstr>
      <vt:lpstr>Open Sans Light</vt:lpstr>
      <vt:lpstr>Open Sans Semibold</vt:lpstr>
      <vt:lpstr>1_Office Theme</vt:lpstr>
      <vt:lpstr>Курсовая работа на тему: Приложение для заметок</vt:lpstr>
      <vt:lpstr>Актуальность</vt:lpstr>
      <vt:lpstr>Презентация PowerPoint</vt:lpstr>
      <vt:lpstr>Презентация PowerPoint</vt:lpstr>
      <vt:lpstr>Но что же с версией ОС?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Канашкин Евгений Денисович</dc:creator>
  <cp:lastModifiedBy>Канашкин Евгений Денисович</cp:lastModifiedBy>
  <cp:revision>8</cp:revision>
  <dcterms:created xsi:type="dcterms:W3CDTF">2023-01-17T13:28:50Z</dcterms:created>
  <dcterms:modified xsi:type="dcterms:W3CDTF">2024-02-13T00:45:17Z</dcterms:modified>
</cp:coreProperties>
</file>