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may Hegde" initials="CH" lastIdx="1" clrIdx="0">
    <p:extLst>
      <p:ext uri="{19B8F6BF-5375-455C-9EA6-DF929625EA0E}">
        <p15:presenceInfo xmlns:p15="http://schemas.microsoft.com/office/powerpoint/2012/main" userId="d65235d663cd9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PLACE OF MANUFACTURING VS AVERAGE OF HOURS WORKED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630797266057394"/>
          <c:y val="0.1827171265753943"/>
          <c:w val="0.76057439903212609"/>
          <c:h val="0.586114153202922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HOURS WORKED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JAPAN</c:v>
                </c:pt>
                <c:pt idx="3">
                  <c:v>SOUTH KOREA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1200.5</c:v>
                </c:pt>
                <c:pt idx="1">
                  <c:v>1102.8715</c:v>
                </c:pt>
                <c:pt idx="2">
                  <c:v>1254.625</c:v>
                </c:pt>
                <c:pt idx="3">
                  <c:v>1028.3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8-4B54-B67A-26CA4A00431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82823343"/>
        <c:axId val="1547072127"/>
      </c:barChart>
      <c:catAx>
        <c:axId val="168282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072127"/>
        <c:crosses val="autoZero"/>
        <c:auto val="1"/>
        <c:lblAlgn val="ctr"/>
        <c:lblOffset val="100"/>
        <c:noMultiLvlLbl val="0"/>
      </c:catAx>
      <c:valAx>
        <c:axId val="15470721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8233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0753646469996158"/>
          <c:y val="0.11654689844711595"/>
          <c:w val="0.21630797266057394"/>
          <c:h val="5.8426658123837301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PLACE OF MANUFACTURING VS AVERAGE</a:t>
            </a:r>
            <a:r>
              <a:rPr lang="en-US" baseline="0" dirty="0"/>
              <a:t> </a:t>
            </a:r>
            <a:r>
              <a:rPr lang="en-US" dirty="0"/>
              <a:t>EFFICENCY OF 50 WATT BULBS </a:t>
            </a:r>
          </a:p>
        </c:rich>
      </c:tx>
      <c:layout>
        <c:manualLayout>
          <c:xMode val="edge"/>
          <c:yMode val="edge"/>
          <c:x val="0.1733061242618881"/>
          <c:y val="1.8264844560659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065138911850998"/>
          <c:y val="0.19641942495565715"/>
          <c:w val="0.74911090986707207"/>
          <c:h val="0.515207237458657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EFFICENCY OF 50 WATT BULBS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0000"/>
                    <a:lumMod val="110000"/>
                  </a:schemeClr>
                </a:gs>
                <a:gs pos="100000">
                  <a:schemeClr val="accent6">
                    <a:tint val="82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JAPAN</c:v>
                </c:pt>
                <c:pt idx="3">
                  <c:v>SOUTH KOREA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504.06009999999998</c:v>
                </c:pt>
                <c:pt idx="1">
                  <c:v>488.67660000000001</c:v>
                </c:pt>
                <c:pt idx="2">
                  <c:v>618.92229999999995</c:v>
                </c:pt>
                <c:pt idx="3">
                  <c:v>504.39089999999999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7-4B14-BC44-17C973EA6D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535665279"/>
        <c:axId val="1059580847"/>
      </c:barChart>
      <c:catAx>
        <c:axId val="1535665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9580847"/>
        <c:crosses val="autoZero"/>
        <c:auto val="1"/>
        <c:lblAlgn val="ctr"/>
        <c:lblOffset val="100"/>
        <c:noMultiLvlLbl val="0"/>
      </c:catAx>
      <c:valAx>
        <c:axId val="105958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6652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813881068062982"/>
          <c:y val="0.10875406649556831"/>
          <c:w val="0.24372237863874036"/>
          <c:h val="0.10780173542608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PLACE OF MANUFACTURING VS AVERAGE</a:t>
            </a:r>
            <a:r>
              <a:rPr lang="en-US" baseline="0" dirty="0"/>
              <a:t> </a:t>
            </a:r>
            <a:r>
              <a:rPr lang="en-US" dirty="0"/>
              <a:t>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46521096489388"/>
          <c:y val="0.17791274877048135"/>
          <c:w val="0.76002141850726823"/>
          <c:h val="0.630981321509568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JAPAN</c:v>
                </c:pt>
                <c:pt idx="3">
                  <c:v>SOUTH KOREA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994.51030000000003</c:v>
                </c:pt>
                <c:pt idx="1">
                  <c:v>930.21479999999997</c:v>
                </c:pt>
                <c:pt idx="2">
                  <c:v>1211.9756</c:v>
                </c:pt>
                <c:pt idx="3">
                  <c:v>934.74810000000002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EB-4916-978E-A8E453FA5F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1295853167"/>
        <c:axId val="1693217343"/>
      </c:barChart>
      <c:catAx>
        <c:axId val="129585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217343"/>
        <c:crosses val="autoZero"/>
        <c:auto val="1"/>
        <c:lblAlgn val="ctr"/>
        <c:lblOffset val="100"/>
        <c:noMultiLvlLbl val="0"/>
      </c:catAx>
      <c:valAx>
        <c:axId val="16932173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53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3763137959368988"/>
          <c:y val="0.11003236245954692"/>
          <c:w val="0.37155069499107973"/>
          <c:h val="5.3281349540045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57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3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0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75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65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9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53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5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7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70B1-9B5A-4945-BED0-3D1513CC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4632" y="304142"/>
            <a:ext cx="7197726" cy="2421464"/>
          </a:xfrm>
        </p:spPr>
        <p:txBody>
          <a:bodyPr/>
          <a:lstStyle/>
          <a:p>
            <a:pPr algn="ctr"/>
            <a:r>
              <a:rPr lang="en-US" sz="4800" dirty="0"/>
              <a:t>Enodo</a:t>
            </a:r>
            <a:br>
              <a:rPr lang="en-US" sz="4800" dirty="0"/>
            </a:br>
            <a:r>
              <a:rPr lang="en-US" sz="4800" dirty="0"/>
              <a:t>TASK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EA46-8DEE-4AFA-A861-7432ED85B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623" y="2831030"/>
            <a:ext cx="7197726" cy="2646492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5400" dirty="0"/>
              <a:t>TEAM KCM</a:t>
            </a:r>
          </a:p>
          <a:p>
            <a:pPr algn="ctr"/>
            <a:r>
              <a:rPr lang="en-US" sz="5400" dirty="0"/>
              <a:t>Members= Kanaad D S(leader)</a:t>
            </a:r>
          </a:p>
          <a:p>
            <a:pPr algn="ctr"/>
            <a:r>
              <a:rPr lang="en-US" sz="5400" dirty="0"/>
              <a:t>Chinmaya Ganapathi hedge</a:t>
            </a:r>
          </a:p>
          <a:p>
            <a:pPr algn="ctr"/>
            <a:r>
              <a:rPr lang="en-US" sz="5400" dirty="0" err="1"/>
              <a:t>Madhuprakash</a:t>
            </a:r>
            <a:r>
              <a:rPr lang="en-US" sz="5400" dirty="0"/>
              <a:t> t p</a:t>
            </a:r>
          </a:p>
          <a:p>
            <a:pPr algn="ctr"/>
            <a:r>
              <a:rPr lang="en-IN" sz="5400" dirty="0" err="1"/>
              <a:t>NMIT,Bangalore</a:t>
            </a:r>
            <a:r>
              <a:rPr lang="en-IN" sz="5400"/>
              <a:t>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2308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EC38-D6B2-46C8-9CBA-62BA36C4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-123826"/>
            <a:ext cx="8734425" cy="1219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1. The relationship between hours worked </a:t>
            </a:r>
            <a:b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the Place Of Manufacturing.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1D359-93AC-4129-8174-1E37EA35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67"/>
          <a:stretch/>
        </p:blipFill>
        <p:spPr>
          <a:xfrm>
            <a:off x="2714625" y="971549"/>
            <a:ext cx="6562725" cy="5800725"/>
          </a:xfrm>
        </p:spPr>
      </p:pic>
    </p:spTree>
    <p:extLst>
      <p:ext uri="{BB962C8B-B14F-4D97-AF65-F5344CB8AC3E}">
        <p14:creationId xmlns:p14="http://schemas.microsoft.com/office/powerpoint/2010/main" val="1862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4C6-827B-49DE-9DAB-31F24806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057275"/>
          </a:xfrm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By considering,</a:t>
            </a:r>
            <a:br>
              <a:rPr lang="en-US" sz="2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average of hours THE BULB WORKED IN DIFFEREENT PLACES </a:t>
            </a:r>
            <a:br>
              <a:rPr lang="en-US" sz="2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we can have bar graph FROM THE ABOVE TABLE.</a:t>
            </a:r>
            <a:endParaRPr lang="en-IN" sz="2100" dirty="0">
              <a:solidFill>
                <a:schemeClr val="accent2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14F472-E258-4D0F-A75F-7EBB39F46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398727"/>
              </p:ext>
            </p:extLst>
          </p:nvPr>
        </p:nvGraphicFramePr>
        <p:xfrm>
          <a:off x="935038" y="1085850"/>
          <a:ext cx="9959975" cy="444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E38233-6D25-49EB-AF56-E3D5BC8FF178}"/>
              </a:ext>
            </a:extLst>
          </p:cNvPr>
          <p:cNvSpPr txBox="1"/>
          <p:nvPr/>
        </p:nvSpPr>
        <p:spPr>
          <a:xfrm>
            <a:off x="-847724" y="5534025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From the above graph we can easily conclude that</a:t>
            </a:r>
          </a:p>
          <a:p>
            <a:pPr algn="ctr"/>
            <a:r>
              <a:rPr lang="en-US" sz="3200" b="1" dirty="0"/>
              <a:t>YES ,there is relationship btwn hours worked &amp; the place of manufacture 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As average of hours worked by the bulb is high in some places whereas in some other places less.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20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CCF5-96A1-492B-A35A-6A2998F9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477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2.Preferred place of Manufacturing bulbs if we wish to buy 50 watt bulb.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B9BC8-BBF7-4AED-A791-668149A7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343025"/>
            <a:ext cx="5362575" cy="5267325"/>
          </a:xfrm>
        </p:spPr>
      </p:pic>
    </p:spTree>
    <p:extLst>
      <p:ext uri="{BB962C8B-B14F-4D97-AF65-F5344CB8AC3E}">
        <p14:creationId xmlns:p14="http://schemas.microsoft.com/office/powerpoint/2010/main" val="306335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1D14-D77A-4DFD-B4E3-112A6FD3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6" y="1"/>
            <a:ext cx="10131425" cy="10953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By considering,</a:t>
            </a:r>
            <a:b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EFFICENCY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OF 50 WATT BULBS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IN DIFFEREENT PLACES </a:t>
            </a:r>
            <a:b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we can have bar graph FROM THE ABOVE TABLE.</a:t>
            </a:r>
            <a:endParaRPr lang="en-IN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7B7B36-E414-4299-96CD-5C5569721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336097"/>
              </p:ext>
            </p:extLst>
          </p:nvPr>
        </p:nvGraphicFramePr>
        <p:xfrm>
          <a:off x="628650" y="1095375"/>
          <a:ext cx="10131425" cy="4171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057A7D-0586-46CA-85C8-7B9BF64E0F4F}"/>
              </a:ext>
            </a:extLst>
          </p:cNvPr>
          <p:cNvSpPr txBox="1"/>
          <p:nvPr/>
        </p:nvSpPr>
        <p:spPr>
          <a:xfrm>
            <a:off x="-409576" y="5029200"/>
            <a:ext cx="130873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By calculating efficiency as (EFFIENCY = (WATT * HOURS) / PRICE) for 50 watt bulbs manufactured </a:t>
            </a:r>
          </a:p>
          <a:p>
            <a:pPr algn="ctr"/>
            <a:r>
              <a:rPr lang="en-US" dirty="0"/>
              <a:t>in different places and taking average of it we could see that from the above graph that bulbs of 50 watt produced in JAPAN has high average efficiency.</a:t>
            </a:r>
          </a:p>
          <a:p>
            <a:endParaRPr lang="en-US" dirty="0"/>
          </a:p>
          <a:p>
            <a:pPr algn="ctr"/>
            <a:r>
              <a:rPr lang="en-US" sz="3200" b="1" dirty="0"/>
              <a:t>HENCE JAPAN SHOULD BE PREFERRED FOR PURCHASING 50 WATT BULBS.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4096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6847-5C28-4A34-B312-02372BA1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6" y="-180974"/>
            <a:ext cx="10131425" cy="1484842"/>
          </a:xfrm>
        </p:spPr>
        <p:txBody>
          <a:bodyPr/>
          <a:lstStyle/>
          <a:p>
            <a:pPr algn="ctr"/>
            <a:r>
              <a:rPr lang="en-US" dirty="0"/>
              <a:t>3.Country which provide maximum price to quality efficiency.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39D02-32F1-4528-BD4D-ACB302F48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1152525"/>
            <a:ext cx="6832600" cy="5619750"/>
          </a:xfrm>
        </p:spPr>
      </p:pic>
    </p:spTree>
    <p:extLst>
      <p:ext uri="{BB962C8B-B14F-4D97-AF65-F5344CB8AC3E}">
        <p14:creationId xmlns:p14="http://schemas.microsoft.com/office/powerpoint/2010/main" val="47399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E9C-554A-4176-A3AF-B695D680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67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By considering,</a:t>
            </a:r>
            <a:b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EFFICENCY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OF BULBS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IN DIFFEREENT PLACES </a:t>
            </a:r>
            <a:b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we can have bar graph FROM THE ABOVE TABLE.</a:t>
            </a:r>
            <a:endParaRPr lang="en-IN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736E75-5885-4F53-913E-572F3DB01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8929"/>
              </p:ext>
            </p:extLst>
          </p:nvPr>
        </p:nvGraphicFramePr>
        <p:xfrm>
          <a:off x="685800" y="1247775"/>
          <a:ext cx="10131425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E75C90-B343-4E5C-9701-0512A9BA38AF}"/>
              </a:ext>
            </a:extLst>
          </p:cNvPr>
          <p:cNvSpPr txBox="1"/>
          <p:nvPr/>
        </p:nvSpPr>
        <p:spPr>
          <a:xfrm>
            <a:off x="-666750" y="5353050"/>
            <a:ext cx="13515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By calculating efficiency as (EFFIENCY = (WATT * HOURS) / PRICE) for bulbs manufactured in different places and taking average of it </a:t>
            </a:r>
          </a:p>
          <a:p>
            <a:pPr algn="ctr"/>
            <a:r>
              <a:rPr lang="en-US" dirty="0"/>
              <a:t>we could see that from the above graph that bulbs manufactured in JAPAN have high average efficiency.</a:t>
            </a:r>
          </a:p>
          <a:p>
            <a:endParaRPr lang="en-US" dirty="0"/>
          </a:p>
          <a:p>
            <a:pPr algn="ctr"/>
            <a:r>
              <a:rPr lang="en-US" sz="3200" b="1" dirty="0"/>
              <a:t>HENCE JAPAN </a:t>
            </a:r>
            <a:r>
              <a:rPr lang="en-US" sz="3200" dirty="0"/>
              <a:t>PROVIDES HIGH PRICE TO QUALITY EFFICIENCY.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22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085A-A21D-42B5-95D1-F2867941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50" y="2705100"/>
            <a:ext cx="3806827" cy="1666875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80E5E-580F-4E47-8260-99913CA1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3675" y="4777381"/>
            <a:ext cx="3486150" cy="8604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</a:t>
            </a:r>
            <a:r>
              <a:rPr lang="en-US" sz="4400" dirty="0"/>
              <a:t>TEAM KCM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8098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122</TotalTime>
  <Words>320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SemiBold</vt:lpstr>
      <vt:lpstr>Calibri</vt:lpstr>
      <vt:lpstr>Calibri Light</vt:lpstr>
      <vt:lpstr>Celestial</vt:lpstr>
      <vt:lpstr>Enodo TASK 1</vt:lpstr>
      <vt:lpstr>1. The relationship between hours worked  and the Place Of Manufacturing.</vt:lpstr>
      <vt:lpstr>By considering,  average of hours THE BULB WORKED IN DIFFEREENT PLACES  we can have bar graph FROM THE ABOVE TABLE.</vt:lpstr>
      <vt:lpstr>2.Preferred place of Manufacturing bulbs if we wish to buy 50 watt bulb.</vt:lpstr>
      <vt:lpstr>By considering, EFFICENCY OF 50 WATT BULBS IN DIFFEREENT PLACES  we can have bar graph FROM THE ABOVE TABLE.</vt:lpstr>
      <vt:lpstr>3.Country which provide maximum price to quality efficiency.</vt:lpstr>
      <vt:lpstr>By considering, EFFICENCY OF BULBS IN DIFFEREENT PLACES  we can have bar graph FROM THE ABOVE TABLE.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Hegde</dc:creator>
  <cp:lastModifiedBy>Kanaad D S</cp:lastModifiedBy>
  <cp:revision>17</cp:revision>
  <dcterms:created xsi:type="dcterms:W3CDTF">2020-09-27T11:49:52Z</dcterms:created>
  <dcterms:modified xsi:type="dcterms:W3CDTF">2020-09-27T14:11:49Z</dcterms:modified>
</cp:coreProperties>
</file>