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084B1-C601-4EC4-AEEB-305C1FA4B57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DA69CFD-EDE2-4DD5-BD9B-04162A2EDE29}">
      <dgm:prSet/>
      <dgm:spPr/>
      <dgm:t>
        <a:bodyPr/>
        <a:lstStyle/>
        <a:p>
          <a:pPr>
            <a:defRPr b="1"/>
          </a:pPr>
          <a:r>
            <a:rPr lang="en-US" b="1" i="0" baseline="0" dirty="0">
              <a:latin typeface="Arial" panose="020B0604020202020204" pitchFamily="34" charset="0"/>
              <a:cs typeface="Arial" panose="020B0604020202020204" pitchFamily="34" charset="0"/>
            </a:rPr>
            <a:t>Three-Layer Architecture</a:t>
          </a:r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EE9F24-6326-45BE-B073-5276435EC765}" type="parTrans" cxnId="{A9177FCE-530F-43B5-9AB4-400B03BFEB44}">
      <dgm:prSet/>
      <dgm:spPr/>
      <dgm:t>
        <a:bodyPr/>
        <a:lstStyle/>
        <a:p>
          <a:endParaRPr lang="en-US"/>
        </a:p>
      </dgm:t>
    </dgm:pt>
    <dgm:pt modelId="{25A6D6EB-4051-4EF4-A632-897BC3046970}" type="sibTrans" cxnId="{A9177FCE-530F-43B5-9AB4-400B03BFEB44}">
      <dgm:prSet/>
      <dgm:spPr/>
      <dgm:t>
        <a:bodyPr/>
        <a:lstStyle/>
        <a:p>
          <a:endParaRPr lang="en-US"/>
        </a:p>
      </dgm:t>
    </dgm:pt>
    <dgm:pt modelId="{3A8A76EC-FA8B-438F-9F3E-43C859B3DFB2}">
      <dgm:prSet/>
      <dgm:spPr/>
      <dgm:t>
        <a:bodyPr/>
        <a:lstStyle/>
        <a:p>
          <a:r>
            <a:rPr lang="en-US" b="1" i="0" baseline="0" dirty="0">
              <a:latin typeface="Arial" panose="020B0604020202020204" pitchFamily="34" charset="0"/>
              <a:cs typeface="Arial" panose="020B0604020202020204" pitchFamily="34" charset="0"/>
            </a:rPr>
            <a:t>Data Layer: </a:t>
          </a:r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Prisma Schema, database operations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94CF6E-C3AF-4903-946D-EB8BB5A8A928}" type="parTrans" cxnId="{44003DB3-12C9-4555-88D3-AB116EAFF0F5}">
      <dgm:prSet/>
      <dgm:spPr/>
      <dgm:t>
        <a:bodyPr/>
        <a:lstStyle/>
        <a:p>
          <a:endParaRPr lang="en-US"/>
        </a:p>
      </dgm:t>
    </dgm:pt>
    <dgm:pt modelId="{82D37363-779A-4C82-BED4-B2B6B3BBFC65}" type="sibTrans" cxnId="{44003DB3-12C9-4555-88D3-AB116EAFF0F5}">
      <dgm:prSet/>
      <dgm:spPr/>
      <dgm:t>
        <a:bodyPr/>
        <a:lstStyle/>
        <a:p>
          <a:endParaRPr lang="en-US"/>
        </a:p>
      </dgm:t>
    </dgm:pt>
    <dgm:pt modelId="{AB157D1E-D8E3-428B-86D0-C077D6362034}">
      <dgm:prSet/>
      <dgm:spPr/>
      <dgm:t>
        <a:bodyPr/>
        <a:lstStyle/>
        <a:p>
          <a:r>
            <a:rPr lang="en-US" b="1" i="0" baseline="0" dirty="0">
              <a:latin typeface="Arial" panose="020B0604020202020204" pitchFamily="34" charset="0"/>
              <a:cs typeface="Arial" panose="020B0604020202020204" pitchFamily="34" charset="0"/>
            </a:rPr>
            <a:t>API Layer</a:t>
          </a:r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: Next.js API Routes, validation, error handling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AA1BBB-4B1B-4BB3-8CDC-5075CFA560AE}" type="parTrans" cxnId="{9338FB8D-00E6-4787-87FF-559B987F4271}">
      <dgm:prSet/>
      <dgm:spPr/>
      <dgm:t>
        <a:bodyPr/>
        <a:lstStyle/>
        <a:p>
          <a:endParaRPr lang="en-US"/>
        </a:p>
      </dgm:t>
    </dgm:pt>
    <dgm:pt modelId="{A5F444FE-5870-437E-A66A-859A09F36979}" type="sibTrans" cxnId="{9338FB8D-00E6-4787-87FF-559B987F4271}">
      <dgm:prSet/>
      <dgm:spPr/>
      <dgm:t>
        <a:bodyPr/>
        <a:lstStyle/>
        <a:p>
          <a:endParaRPr lang="en-US"/>
        </a:p>
      </dgm:t>
    </dgm:pt>
    <dgm:pt modelId="{1DD36508-55F7-4564-A189-4829E96C2B81}">
      <dgm:prSet/>
      <dgm:spPr/>
      <dgm:t>
        <a:bodyPr/>
        <a:lstStyle/>
        <a:p>
          <a:r>
            <a:rPr lang="en-US" b="1" i="0" baseline="0" dirty="0">
              <a:latin typeface="Arial" panose="020B0604020202020204" pitchFamily="34" charset="0"/>
              <a:cs typeface="Arial" panose="020B0604020202020204" pitchFamily="34" charset="0"/>
            </a:rPr>
            <a:t>UI Layer</a:t>
          </a:r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: React components, pages, hooks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C86371-904D-46FE-A3A1-33A2B8DC2688}" type="parTrans" cxnId="{81504552-90DD-472E-B95B-30E1B4187819}">
      <dgm:prSet/>
      <dgm:spPr/>
      <dgm:t>
        <a:bodyPr/>
        <a:lstStyle/>
        <a:p>
          <a:endParaRPr lang="en-US"/>
        </a:p>
      </dgm:t>
    </dgm:pt>
    <dgm:pt modelId="{36000B29-D3C2-405C-B92A-43580A9B03B9}" type="sibTrans" cxnId="{81504552-90DD-472E-B95B-30E1B4187819}">
      <dgm:prSet/>
      <dgm:spPr/>
      <dgm:t>
        <a:bodyPr/>
        <a:lstStyle/>
        <a:p>
          <a:endParaRPr lang="en-US"/>
        </a:p>
      </dgm:t>
    </dgm:pt>
    <dgm:pt modelId="{39991C42-5282-45F2-8D5E-62CF48E3D845}">
      <dgm:prSet/>
      <dgm:spPr/>
      <dgm:t>
        <a:bodyPr/>
        <a:lstStyle/>
        <a:p>
          <a:pPr>
            <a:defRPr b="1"/>
          </a:pPr>
          <a:r>
            <a:rPr lang="en-US" b="1" i="0" baseline="0" dirty="0">
              <a:latin typeface="Arial" panose="020B0604020202020204" pitchFamily="34" charset="0"/>
              <a:cs typeface="Arial" panose="020B0604020202020204" pitchFamily="34" charset="0"/>
            </a:rPr>
            <a:t>UI Design Elements</a:t>
          </a:r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4FA235-A2E6-4406-9DA3-4F0509947528}" type="parTrans" cxnId="{AF9FA90D-0ED9-483E-815B-19CBB32DD832}">
      <dgm:prSet/>
      <dgm:spPr/>
      <dgm:t>
        <a:bodyPr/>
        <a:lstStyle/>
        <a:p>
          <a:endParaRPr lang="en-US"/>
        </a:p>
      </dgm:t>
    </dgm:pt>
    <dgm:pt modelId="{83A823DA-42A6-413D-9D49-195E3AD4F90B}" type="sibTrans" cxnId="{AF9FA90D-0ED9-483E-815B-19CBB32DD832}">
      <dgm:prSet/>
      <dgm:spPr/>
      <dgm:t>
        <a:bodyPr/>
        <a:lstStyle/>
        <a:p>
          <a:endParaRPr lang="en-US"/>
        </a:p>
      </dgm:t>
    </dgm:pt>
    <dgm:pt modelId="{6055EC4F-09DF-48AD-8115-2B1A36CAF2FE}">
      <dgm:prSet/>
      <dgm:spPr/>
      <dgm:t>
        <a:bodyPr/>
        <a:lstStyle/>
        <a:p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Dark theme with amber accents for high contrast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940094-75B1-4AE4-9C32-0738BEABB6AA}" type="parTrans" cxnId="{EB8438DC-99AF-4CDD-88AB-931E069D5B53}">
      <dgm:prSet/>
      <dgm:spPr/>
      <dgm:t>
        <a:bodyPr/>
        <a:lstStyle/>
        <a:p>
          <a:endParaRPr lang="en-US"/>
        </a:p>
      </dgm:t>
    </dgm:pt>
    <dgm:pt modelId="{4EE5FC87-A9FF-48E4-BD4F-B60968CC8D31}" type="sibTrans" cxnId="{EB8438DC-99AF-4CDD-88AB-931E069D5B53}">
      <dgm:prSet/>
      <dgm:spPr/>
      <dgm:t>
        <a:bodyPr/>
        <a:lstStyle/>
        <a:p>
          <a:endParaRPr lang="en-US"/>
        </a:p>
      </dgm:t>
    </dgm:pt>
    <dgm:pt modelId="{A70E5E91-9F35-4552-AB09-31D92051F150}">
      <dgm:prSet/>
      <dgm:spPr/>
      <dgm:t>
        <a:bodyPr/>
        <a:lstStyle/>
        <a:p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Card-based interfaces for consistency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10F38F-1A97-471B-9AEE-5718C9776EE1}" type="parTrans" cxnId="{FCA58314-4A59-4060-97DE-501987FE7014}">
      <dgm:prSet/>
      <dgm:spPr/>
      <dgm:t>
        <a:bodyPr/>
        <a:lstStyle/>
        <a:p>
          <a:endParaRPr lang="en-US"/>
        </a:p>
      </dgm:t>
    </dgm:pt>
    <dgm:pt modelId="{E9770F15-F062-4C94-AF1A-6A87CFC9F221}" type="sibTrans" cxnId="{FCA58314-4A59-4060-97DE-501987FE7014}">
      <dgm:prSet/>
      <dgm:spPr/>
      <dgm:t>
        <a:bodyPr/>
        <a:lstStyle/>
        <a:p>
          <a:endParaRPr lang="en-US"/>
        </a:p>
      </dgm:t>
    </dgm:pt>
    <dgm:pt modelId="{8FDFA404-8E06-4490-AEE5-05B3493EDAA8}">
      <dgm:prSet/>
      <dgm:spPr/>
      <dgm:t>
        <a:bodyPr/>
        <a:lstStyle/>
        <a:p>
          <a:r>
            <a:rPr lang="en-US" b="0" i="0" baseline="0" dirty="0">
              <a:latin typeface="Arial" panose="020B0604020202020204" pitchFamily="34" charset="0"/>
              <a:cs typeface="Arial" panose="020B0604020202020204" pitchFamily="34" charset="0"/>
            </a:rPr>
            <a:t>Responsive layouts for all screen sizes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BA1553-3DB9-4A0E-851B-6ADCE111CDD4}" type="parTrans" cxnId="{D6B987B3-BEB3-488D-ACC2-ADCED4710A77}">
      <dgm:prSet/>
      <dgm:spPr/>
      <dgm:t>
        <a:bodyPr/>
        <a:lstStyle/>
        <a:p>
          <a:endParaRPr lang="en-US"/>
        </a:p>
      </dgm:t>
    </dgm:pt>
    <dgm:pt modelId="{56F2BEC3-3D6B-4703-9CEE-5D7EB154B80F}" type="sibTrans" cxnId="{D6B987B3-BEB3-488D-ACC2-ADCED4710A77}">
      <dgm:prSet/>
      <dgm:spPr/>
      <dgm:t>
        <a:bodyPr/>
        <a:lstStyle/>
        <a:p>
          <a:endParaRPr lang="en-US"/>
        </a:p>
      </dgm:t>
    </dgm:pt>
    <dgm:pt modelId="{342FC35D-75C3-46B8-853B-564050D8233A}" type="pres">
      <dgm:prSet presAssocID="{F3E084B1-C601-4EC4-AEEB-305C1FA4B57D}" presName="root" presStyleCnt="0">
        <dgm:presLayoutVars>
          <dgm:dir/>
          <dgm:resizeHandles val="exact"/>
        </dgm:presLayoutVars>
      </dgm:prSet>
      <dgm:spPr/>
    </dgm:pt>
    <dgm:pt modelId="{9046F4DD-08D5-44E3-8971-543DA4AFA75C}" type="pres">
      <dgm:prSet presAssocID="{9DA69CFD-EDE2-4DD5-BD9B-04162A2EDE29}" presName="compNode" presStyleCnt="0"/>
      <dgm:spPr/>
    </dgm:pt>
    <dgm:pt modelId="{7BD504ED-B014-4887-8897-6AD44EE5F685}" type="pres">
      <dgm:prSet presAssocID="{9DA69CFD-EDE2-4DD5-BD9B-04162A2EDE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F11AD8-EF4E-40EB-8203-B0B344D33E21}" type="pres">
      <dgm:prSet presAssocID="{9DA69CFD-EDE2-4DD5-BD9B-04162A2EDE29}" presName="iconSpace" presStyleCnt="0"/>
      <dgm:spPr/>
    </dgm:pt>
    <dgm:pt modelId="{61BC3E27-ABF1-4D67-B040-6A9E704B53E9}" type="pres">
      <dgm:prSet presAssocID="{9DA69CFD-EDE2-4DD5-BD9B-04162A2EDE29}" presName="parTx" presStyleLbl="revTx" presStyleIdx="0" presStyleCnt="4">
        <dgm:presLayoutVars>
          <dgm:chMax val="0"/>
          <dgm:chPref val="0"/>
        </dgm:presLayoutVars>
      </dgm:prSet>
      <dgm:spPr/>
    </dgm:pt>
    <dgm:pt modelId="{5301ED7C-46E5-422A-999B-3F767532D2F0}" type="pres">
      <dgm:prSet presAssocID="{9DA69CFD-EDE2-4DD5-BD9B-04162A2EDE29}" presName="txSpace" presStyleCnt="0"/>
      <dgm:spPr/>
    </dgm:pt>
    <dgm:pt modelId="{A6244110-3CF2-4077-99EA-83EFF61F0D84}" type="pres">
      <dgm:prSet presAssocID="{9DA69CFD-EDE2-4DD5-BD9B-04162A2EDE29}" presName="desTx" presStyleLbl="revTx" presStyleIdx="1" presStyleCnt="4">
        <dgm:presLayoutVars/>
      </dgm:prSet>
      <dgm:spPr/>
    </dgm:pt>
    <dgm:pt modelId="{0FFA2639-0AA4-43BF-BCE6-64EC22227FA0}" type="pres">
      <dgm:prSet presAssocID="{25A6D6EB-4051-4EF4-A632-897BC3046970}" presName="sibTrans" presStyleCnt="0"/>
      <dgm:spPr/>
    </dgm:pt>
    <dgm:pt modelId="{46F22CB7-FCA6-4E77-BA51-1E4A3BFF5032}" type="pres">
      <dgm:prSet presAssocID="{39991C42-5282-45F2-8D5E-62CF48E3D845}" presName="compNode" presStyleCnt="0"/>
      <dgm:spPr/>
    </dgm:pt>
    <dgm:pt modelId="{CFA2D1D0-CFB6-4C3D-890E-B889F3A4180E}" type="pres">
      <dgm:prSet presAssocID="{39991C42-5282-45F2-8D5E-62CF48E3D84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B1BD3DE-C50A-489D-AAF3-DAA0BB71E3EF}" type="pres">
      <dgm:prSet presAssocID="{39991C42-5282-45F2-8D5E-62CF48E3D845}" presName="iconSpace" presStyleCnt="0"/>
      <dgm:spPr/>
    </dgm:pt>
    <dgm:pt modelId="{3851BA80-190F-4554-8DF5-EDEE83F2B243}" type="pres">
      <dgm:prSet presAssocID="{39991C42-5282-45F2-8D5E-62CF48E3D845}" presName="parTx" presStyleLbl="revTx" presStyleIdx="2" presStyleCnt="4">
        <dgm:presLayoutVars>
          <dgm:chMax val="0"/>
          <dgm:chPref val="0"/>
        </dgm:presLayoutVars>
      </dgm:prSet>
      <dgm:spPr/>
    </dgm:pt>
    <dgm:pt modelId="{0434EF1B-7EB4-4F63-A73B-831838EFE46B}" type="pres">
      <dgm:prSet presAssocID="{39991C42-5282-45F2-8D5E-62CF48E3D845}" presName="txSpace" presStyleCnt="0"/>
      <dgm:spPr/>
    </dgm:pt>
    <dgm:pt modelId="{DEF88650-A1A3-4084-8366-5C2A2ECE0A38}" type="pres">
      <dgm:prSet presAssocID="{39991C42-5282-45F2-8D5E-62CF48E3D845}" presName="desTx" presStyleLbl="revTx" presStyleIdx="3" presStyleCnt="4">
        <dgm:presLayoutVars/>
      </dgm:prSet>
      <dgm:spPr/>
    </dgm:pt>
  </dgm:ptLst>
  <dgm:cxnLst>
    <dgm:cxn modelId="{DC92CC02-3067-4BB7-B92F-DBCC13AB4024}" type="presOf" srcId="{6055EC4F-09DF-48AD-8115-2B1A36CAF2FE}" destId="{DEF88650-A1A3-4084-8366-5C2A2ECE0A38}" srcOrd="0" destOrd="0" presId="urn:microsoft.com/office/officeart/2018/5/layout/CenteredIconLabelDescriptionList"/>
    <dgm:cxn modelId="{AF9FA90D-0ED9-483E-815B-19CBB32DD832}" srcId="{F3E084B1-C601-4EC4-AEEB-305C1FA4B57D}" destId="{39991C42-5282-45F2-8D5E-62CF48E3D845}" srcOrd="1" destOrd="0" parTransId="{B34FA235-A2E6-4406-9DA3-4F0509947528}" sibTransId="{83A823DA-42A6-413D-9D49-195E3AD4F90B}"/>
    <dgm:cxn modelId="{FCA58314-4A59-4060-97DE-501987FE7014}" srcId="{39991C42-5282-45F2-8D5E-62CF48E3D845}" destId="{A70E5E91-9F35-4552-AB09-31D92051F150}" srcOrd="1" destOrd="0" parTransId="{C610F38F-1A97-471B-9AEE-5718C9776EE1}" sibTransId="{E9770F15-F062-4C94-AF1A-6A87CFC9F221}"/>
    <dgm:cxn modelId="{5DC5292B-B08B-4EEA-AC53-79E5E0BFDA35}" type="presOf" srcId="{8FDFA404-8E06-4490-AEE5-05B3493EDAA8}" destId="{DEF88650-A1A3-4084-8366-5C2A2ECE0A38}" srcOrd="0" destOrd="2" presId="urn:microsoft.com/office/officeart/2018/5/layout/CenteredIconLabelDescriptionList"/>
    <dgm:cxn modelId="{DAC5E668-044D-4E31-9CB5-E55157B601A8}" type="presOf" srcId="{F3E084B1-C601-4EC4-AEEB-305C1FA4B57D}" destId="{342FC35D-75C3-46B8-853B-564050D8233A}" srcOrd="0" destOrd="0" presId="urn:microsoft.com/office/officeart/2018/5/layout/CenteredIconLabelDescriptionList"/>
    <dgm:cxn modelId="{81504552-90DD-472E-B95B-30E1B4187819}" srcId="{9DA69CFD-EDE2-4DD5-BD9B-04162A2EDE29}" destId="{1DD36508-55F7-4564-A189-4829E96C2B81}" srcOrd="2" destOrd="0" parTransId="{43C86371-904D-46FE-A3A1-33A2B8DC2688}" sibTransId="{36000B29-D3C2-405C-B92A-43580A9B03B9}"/>
    <dgm:cxn modelId="{CBB02886-BAD3-4CFA-B796-01121CDCED6E}" type="presOf" srcId="{1DD36508-55F7-4564-A189-4829E96C2B81}" destId="{A6244110-3CF2-4077-99EA-83EFF61F0D84}" srcOrd="0" destOrd="2" presId="urn:microsoft.com/office/officeart/2018/5/layout/CenteredIconLabelDescriptionList"/>
    <dgm:cxn modelId="{A42C1289-CC2C-47C2-B201-DB680B48228B}" type="presOf" srcId="{3A8A76EC-FA8B-438F-9F3E-43C859B3DFB2}" destId="{A6244110-3CF2-4077-99EA-83EFF61F0D84}" srcOrd="0" destOrd="0" presId="urn:microsoft.com/office/officeart/2018/5/layout/CenteredIconLabelDescriptionList"/>
    <dgm:cxn modelId="{9338FB8D-00E6-4787-87FF-559B987F4271}" srcId="{9DA69CFD-EDE2-4DD5-BD9B-04162A2EDE29}" destId="{AB157D1E-D8E3-428B-86D0-C077D6362034}" srcOrd="1" destOrd="0" parTransId="{F5AA1BBB-4B1B-4BB3-8CDC-5075CFA560AE}" sibTransId="{A5F444FE-5870-437E-A66A-859A09F36979}"/>
    <dgm:cxn modelId="{643876A0-D17F-43FA-81E5-BBB549ACEC19}" type="presOf" srcId="{9DA69CFD-EDE2-4DD5-BD9B-04162A2EDE29}" destId="{61BC3E27-ABF1-4D67-B040-6A9E704B53E9}" srcOrd="0" destOrd="0" presId="urn:microsoft.com/office/officeart/2018/5/layout/CenteredIconLabelDescriptionList"/>
    <dgm:cxn modelId="{37EA26AF-382F-48B2-B451-76741D172051}" type="presOf" srcId="{AB157D1E-D8E3-428B-86D0-C077D6362034}" destId="{A6244110-3CF2-4077-99EA-83EFF61F0D84}" srcOrd="0" destOrd="1" presId="urn:microsoft.com/office/officeart/2018/5/layout/CenteredIconLabelDescriptionList"/>
    <dgm:cxn modelId="{44003DB3-12C9-4555-88D3-AB116EAFF0F5}" srcId="{9DA69CFD-EDE2-4DD5-BD9B-04162A2EDE29}" destId="{3A8A76EC-FA8B-438F-9F3E-43C859B3DFB2}" srcOrd="0" destOrd="0" parTransId="{B294CF6E-C3AF-4903-946D-EB8BB5A8A928}" sibTransId="{82D37363-779A-4C82-BED4-B2B6B3BBFC65}"/>
    <dgm:cxn modelId="{D6B987B3-BEB3-488D-ACC2-ADCED4710A77}" srcId="{39991C42-5282-45F2-8D5E-62CF48E3D845}" destId="{8FDFA404-8E06-4490-AEE5-05B3493EDAA8}" srcOrd="2" destOrd="0" parTransId="{88BA1553-3DB9-4A0E-851B-6ADCE111CDD4}" sibTransId="{56F2BEC3-3D6B-4703-9CEE-5D7EB154B80F}"/>
    <dgm:cxn modelId="{45F721B4-E094-4741-9C47-C66D99E2D9B1}" type="presOf" srcId="{A70E5E91-9F35-4552-AB09-31D92051F150}" destId="{DEF88650-A1A3-4084-8366-5C2A2ECE0A38}" srcOrd="0" destOrd="1" presId="urn:microsoft.com/office/officeart/2018/5/layout/CenteredIconLabelDescriptionList"/>
    <dgm:cxn modelId="{A9177FCE-530F-43B5-9AB4-400B03BFEB44}" srcId="{F3E084B1-C601-4EC4-AEEB-305C1FA4B57D}" destId="{9DA69CFD-EDE2-4DD5-BD9B-04162A2EDE29}" srcOrd="0" destOrd="0" parTransId="{C3EE9F24-6326-45BE-B073-5276435EC765}" sibTransId="{25A6D6EB-4051-4EF4-A632-897BC3046970}"/>
    <dgm:cxn modelId="{EB8438DC-99AF-4CDD-88AB-931E069D5B53}" srcId="{39991C42-5282-45F2-8D5E-62CF48E3D845}" destId="{6055EC4F-09DF-48AD-8115-2B1A36CAF2FE}" srcOrd="0" destOrd="0" parTransId="{20940094-75B1-4AE4-9C32-0738BEABB6AA}" sibTransId="{4EE5FC87-A9FF-48E4-BD4F-B60968CC8D31}"/>
    <dgm:cxn modelId="{9941C6EC-E1F6-4F2D-9E7E-89C1A213DC18}" type="presOf" srcId="{39991C42-5282-45F2-8D5E-62CF48E3D845}" destId="{3851BA80-190F-4554-8DF5-EDEE83F2B243}" srcOrd="0" destOrd="0" presId="urn:microsoft.com/office/officeart/2018/5/layout/CenteredIconLabelDescriptionList"/>
    <dgm:cxn modelId="{D755F756-CE14-4133-8F60-82E75108258E}" type="presParOf" srcId="{342FC35D-75C3-46B8-853B-564050D8233A}" destId="{9046F4DD-08D5-44E3-8971-543DA4AFA75C}" srcOrd="0" destOrd="0" presId="urn:microsoft.com/office/officeart/2018/5/layout/CenteredIconLabelDescriptionList"/>
    <dgm:cxn modelId="{FD3E48E0-BEBD-4A63-8481-8F72152B2F02}" type="presParOf" srcId="{9046F4DD-08D5-44E3-8971-543DA4AFA75C}" destId="{7BD504ED-B014-4887-8897-6AD44EE5F685}" srcOrd="0" destOrd="0" presId="urn:microsoft.com/office/officeart/2018/5/layout/CenteredIconLabelDescriptionList"/>
    <dgm:cxn modelId="{F6C44DD5-1A2B-4D89-9E77-984C3C0B2FEB}" type="presParOf" srcId="{9046F4DD-08D5-44E3-8971-543DA4AFA75C}" destId="{2FF11AD8-EF4E-40EB-8203-B0B344D33E21}" srcOrd="1" destOrd="0" presId="urn:microsoft.com/office/officeart/2018/5/layout/CenteredIconLabelDescriptionList"/>
    <dgm:cxn modelId="{29AB0FA5-C1ED-4543-BBD9-C593A3FF3845}" type="presParOf" srcId="{9046F4DD-08D5-44E3-8971-543DA4AFA75C}" destId="{61BC3E27-ABF1-4D67-B040-6A9E704B53E9}" srcOrd="2" destOrd="0" presId="urn:microsoft.com/office/officeart/2018/5/layout/CenteredIconLabelDescriptionList"/>
    <dgm:cxn modelId="{0C033C84-6EA2-4B96-B725-48B880204536}" type="presParOf" srcId="{9046F4DD-08D5-44E3-8971-543DA4AFA75C}" destId="{5301ED7C-46E5-422A-999B-3F767532D2F0}" srcOrd="3" destOrd="0" presId="urn:microsoft.com/office/officeart/2018/5/layout/CenteredIconLabelDescriptionList"/>
    <dgm:cxn modelId="{8ABDF9FC-1D5F-4B83-B4C2-5EB224999580}" type="presParOf" srcId="{9046F4DD-08D5-44E3-8971-543DA4AFA75C}" destId="{A6244110-3CF2-4077-99EA-83EFF61F0D84}" srcOrd="4" destOrd="0" presId="urn:microsoft.com/office/officeart/2018/5/layout/CenteredIconLabelDescriptionList"/>
    <dgm:cxn modelId="{B60988E9-05D5-4E5B-8BF0-F5C7F1E4C523}" type="presParOf" srcId="{342FC35D-75C3-46B8-853B-564050D8233A}" destId="{0FFA2639-0AA4-43BF-BCE6-64EC22227FA0}" srcOrd="1" destOrd="0" presId="urn:microsoft.com/office/officeart/2018/5/layout/CenteredIconLabelDescriptionList"/>
    <dgm:cxn modelId="{4B32124D-E576-4A99-97E4-8966A80320B9}" type="presParOf" srcId="{342FC35D-75C3-46B8-853B-564050D8233A}" destId="{46F22CB7-FCA6-4E77-BA51-1E4A3BFF5032}" srcOrd="2" destOrd="0" presId="urn:microsoft.com/office/officeart/2018/5/layout/CenteredIconLabelDescriptionList"/>
    <dgm:cxn modelId="{42164CB1-F68E-4B9B-9471-84B540578723}" type="presParOf" srcId="{46F22CB7-FCA6-4E77-BA51-1E4A3BFF5032}" destId="{CFA2D1D0-CFB6-4C3D-890E-B889F3A4180E}" srcOrd="0" destOrd="0" presId="urn:microsoft.com/office/officeart/2018/5/layout/CenteredIconLabelDescriptionList"/>
    <dgm:cxn modelId="{9716BD5A-A672-4189-9E7C-940033942B6C}" type="presParOf" srcId="{46F22CB7-FCA6-4E77-BA51-1E4A3BFF5032}" destId="{0B1BD3DE-C50A-489D-AAF3-DAA0BB71E3EF}" srcOrd="1" destOrd="0" presId="urn:microsoft.com/office/officeart/2018/5/layout/CenteredIconLabelDescriptionList"/>
    <dgm:cxn modelId="{663FD6A0-5AB1-46CB-8738-3112F7760F8E}" type="presParOf" srcId="{46F22CB7-FCA6-4E77-BA51-1E4A3BFF5032}" destId="{3851BA80-190F-4554-8DF5-EDEE83F2B243}" srcOrd="2" destOrd="0" presId="urn:microsoft.com/office/officeart/2018/5/layout/CenteredIconLabelDescriptionList"/>
    <dgm:cxn modelId="{B1C4FA13-8EA0-4A91-ADC2-952E74304C91}" type="presParOf" srcId="{46F22CB7-FCA6-4E77-BA51-1E4A3BFF5032}" destId="{0434EF1B-7EB4-4F63-A73B-831838EFE46B}" srcOrd="3" destOrd="0" presId="urn:microsoft.com/office/officeart/2018/5/layout/CenteredIconLabelDescriptionList"/>
    <dgm:cxn modelId="{81263678-5C54-4EBB-9D05-ED5DC94CB897}" type="presParOf" srcId="{46F22CB7-FCA6-4E77-BA51-1E4A3BFF5032}" destId="{DEF88650-A1A3-4084-8366-5C2A2ECE0A3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504ED-B014-4887-8897-6AD44EE5F685}">
      <dsp:nvSpPr>
        <dsp:cNvPr id="0" name=""/>
        <dsp:cNvSpPr/>
      </dsp:nvSpPr>
      <dsp:spPr>
        <a:xfrm>
          <a:off x="1890816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C3E27-ABF1-4D67-B040-6A9E704B53E9}">
      <dsp:nvSpPr>
        <dsp:cNvPr id="0" name=""/>
        <dsp:cNvSpPr/>
      </dsp:nvSpPr>
      <dsp:spPr>
        <a:xfrm>
          <a:off x="488187" y="1669208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Three-Layer Architecture</a:t>
          </a:r>
          <a:r>
            <a:rPr lang="en-US" sz="2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187" y="1669208"/>
        <a:ext cx="4315781" cy="647367"/>
      </dsp:txXfrm>
    </dsp:sp>
    <dsp:sp modelId="{A6244110-3CF2-4077-99EA-83EFF61F0D84}">
      <dsp:nvSpPr>
        <dsp:cNvPr id="0" name=""/>
        <dsp:cNvSpPr/>
      </dsp:nvSpPr>
      <dsp:spPr>
        <a:xfrm>
          <a:off x="488187" y="2390383"/>
          <a:ext cx="4315781" cy="1299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Data Layer: </a:t>
          </a:r>
          <a:r>
            <a:rPr lang="en-US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Prisma Schema, database operations 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API Layer</a:t>
          </a:r>
          <a:r>
            <a:rPr lang="en-US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: Next.js API Routes, validation, error handling 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UI Layer</a:t>
          </a:r>
          <a:r>
            <a:rPr lang="en-US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: React components, pages, hooks 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8187" y="2390383"/>
        <a:ext cx="4315781" cy="1299973"/>
      </dsp:txXfrm>
    </dsp:sp>
    <dsp:sp modelId="{CFA2D1D0-CFB6-4C3D-890E-B889F3A4180E}">
      <dsp:nvSpPr>
        <dsp:cNvPr id="0" name=""/>
        <dsp:cNvSpPr/>
      </dsp:nvSpPr>
      <dsp:spPr>
        <a:xfrm>
          <a:off x="6961859" y="0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1BA80-190F-4554-8DF5-EDEE83F2B243}">
      <dsp:nvSpPr>
        <dsp:cNvPr id="0" name=""/>
        <dsp:cNvSpPr/>
      </dsp:nvSpPr>
      <dsp:spPr>
        <a:xfrm>
          <a:off x="5559230" y="1669208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UI Design Elements</a:t>
          </a:r>
          <a:r>
            <a:rPr lang="en-US" sz="2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59230" y="1669208"/>
        <a:ext cx="4315781" cy="647367"/>
      </dsp:txXfrm>
    </dsp:sp>
    <dsp:sp modelId="{DEF88650-A1A3-4084-8366-5C2A2ECE0A38}">
      <dsp:nvSpPr>
        <dsp:cNvPr id="0" name=""/>
        <dsp:cNvSpPr/>
      </dsp:nvSpPr>
      <dsp:spPr>
        <a:xfrm>
          <a:off x="5559230" y="2390383"/>
          <a:ext cx="4315781" cy="1299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Dark theme with amber accents for high contrast 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Card-based interfaces for consistency 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Responsive layouts for all screen sizes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559230" y="2390383"/>
        <a:ext cx="4315781" cy="1299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8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17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8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55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2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62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5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8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0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769C2-F38F-9BE7-48E1-7BE76BA8E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/>
          </a:bodyPr>
          <a:lstStyle/>
          <a:p>
            <a:r>
              <a:rPr lang="en-US" sz="5800"/>
              <a:t>Health Information System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104DD9-C47F-8598-4274-E6840AA624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5" r="1" b="1"/>
          <a:stretch/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35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46A99-6D2F-DB62-4532-3AC0C0B2C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4406"/>
          <a:stretch/>
        </p:blipFill>
        <p:spPr>
          <a:xfrm>
            <a:off x="643467" y="643467"/>
            <a:ext cx="10905066" cy="559043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F39946-6C27-40AB-A613-7930E921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09" y="6196329"/>
            <a:ext cx="1090632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15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01323A-3BD4-99D2-F90B-51E5AB342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0311"/>
            <a:ext cx="10887542" cy="5577378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9B933D-1C04-EF86-8470-44549F423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2054"/>
          <a:stretch/>
        </p:blipFill>
        <p:spPr>
          <a:xfrm>
            <a:off x="643467" y="640311"/>
            <a:ext cx="10902365" cy="557951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E2764D-E1C7-4C0E-A5A4-12411550A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37289" y="640311"/>
            <a:ext cx="0" cy="55795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2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F8C9-0C35-4A7D-AFA9-E2D507022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5" y="1409075"/>
            <a:ext cx="6615534" cy="520158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romanU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Develop a basic health information system for managing clients and health programs</a:t>
            </a:r>
          </a:p>
          <a:p>
            <a:pPr marL="514350" indent="-514350">
              <a:lnSpc>
                <a:spcPct val="110000"/>
              </a:lnSpc>
              <a:buFont typeface="+mj-lt"/>
              <a:buAutoNum type="romanU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Core Functionality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Program management, client registration, program enrollment, and external API access</a:t>
            </a:r>
          </a:p>
          <a:p>
            <a:pPr marL="514350" indent="-514350">
              <a:lnSpc>
                <a:spcPct val="110000"/>
              </a:lnSpc>
              <a:buFont typeface="+mj-lt"/>
              <a:buAutoNum type="romanU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Technology Stack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Next.js, TypeScript, Prisma ORM, SQLite, Tailwind CSS</a:t>
            </a:r>
          </a:p>
          <a:p>
            <a:pPr marL="514350" indent="-514350">
              <a:lnSpc>
                <a:spcPct val="110000"/>
              </a:lnSpc>
              <a:buFont typeface="+mj-lt"/>
              <a:buAutoNum type="romanU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Responsive, dark-themed UI 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Medical">
            <a:extLst>
              <a:ext uri="{FF2B5EF4-FFF2-40B4-BE49-F238E27FC236}">
                <a16:creationId xmlns:a16="http://schemas.microsoft.com/office/drawing/2014/main" id="{E5B5849F-0A05-3490-8D62-644AA3B6F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328BF-EEDF-195D-C136-332A5B82B678}"/>
              </a:ext>
            </a:extLst>
          </p:cNvPr>
          <p:cNvSpPr txBox="1"/>
          <p:nvPr/>
        </p:nvSpPr>
        <p:spPr>
          <a:xfrm>
            <a:off x="539645" y="380017"/>
            <a:ext cx="3612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Task Overview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844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E9EC9-96BD-9848-80F2-886D5975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136197"/>
            <a:ext cx="4297680" cy="1789608"/>
          </a:xfrm>
        </p:spPr>
        <p:txBody>
          <a:bodyPr anchor="t">
            <a:normAutofit/>
          </a:bodyPr>
          <a:lstStyle/>
          <a:p>
            <a:r>
              <a:rPr lang="en-US" dirty="0"/>
              <a:t>Approach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DCAF16E3-21FE-1460-7950-F140D4A04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" y="3552264"/>
            <a:ext cx="2745660" cy="274566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8E6A947-B110-1AE2-4F68-DEA987525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41848" y="1371601"/>
            <a:ext cx="5888736" cy="49263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API-First Architecture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665226" lvl="1" indent="-40005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romanU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RESTful endpoints for all data operations </a:t>
            </a:r>
          </a:p>
          <a:p>
            <a:pPr marL="665226" lvl="1" indent="-40005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romanU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Clear separation between data and presentation layers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Incremental Development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665226" lvl="1" indent="-40005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romanU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Phased implementation focusing on core features </a:t>
            </a:r>
          </a:p>
          <a:p>
            <a:pPr marL="665226" lvl="1" indent="-40005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romanU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Prioritized health program management before client management 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 Experience Focus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</a:p>
          <a:p>
            <a:pPr marL="665226" lvl="1" indent="-40005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romanU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Intuitive navigation </a:t>
            </a:r>
          </a:p>
          <a:p>
            <a:pPr marL="665226" lvl="1" indent="-40005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romanU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Responsive design for all devices </a:t>
            </a:r>
          </a:p>
          <a:p>
            <a:pPr marL="665226" lvl="1" indent="-40005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+mj-lt"/>
              <a:buAutoNum type="romanU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 feedback with toast notifications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4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2D86A-D80D-2E56-1870-461E2C79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585" y="232347"/>
            <a:ext cx="10360152" cy="1139911"/>
          </a:xfrm>
        </p:spPr>
        <p:txBody>
          <a:bodyPr>
            <a:normAutofit/>
          </a:bodyPr>
          <a:lstStyle/>
          <a:p>
            <a:r>
              <a:rPr lang="en-US" dirty="0"/>
              <a:t>Design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7D69F46-31F6-9AF8-712E-452915800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4766001"/>
              </p:ext>
            </p:extLst>
          </p:nvPr>
        </p:nvGraphicFramePr>
        <p:xfrm>
          <a:off x="837215" y="2103520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327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7CFF6-A2C5-E99F-758A-F1596C7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72" y="259122"/>
            <a:ext cx="8860191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/>
              <a:t>Prototype demonstration and Solution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D34FB8-1536-D613-E385-10436E317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697" y="1498448"/>
            <a:ext cx="9715101" cy="510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3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237C8-8DD1-D66B-9BBD-ABFC17F2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459"/>
            <a:ext cx="12192000" cy="64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1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9EC61-22BA-0761-5CE7-61DCAA8D4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61" y="344775"/>
            <a:ext cx="12113313" cy="6340840"/>
          </a:xfrm>
        </p:spPr>
      </p:pic>
    </p:spTree>
    <p:extLst>
      <p:ext uri="{BB962C8B-B14F-4D97-AF65-F5344CB8AC3E}">
        <p14:creationId xmlns:p14="http://schemas.microsoft.com/office/powerpoint/2010/main" val="164809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7301D6-6C34-0BD4-ABA7-FF66309CB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3276"/>
          <a:stretch/>
        </p:blipFill>
        <p:spPr>
          <a:xfrm>
            <a:off x="59649" y="334492"/>
            <a:ext cx="12072702" cy="6189015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F39946-6C27-40AB-A613-7930E921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09" y="6196329"/>
            <a:ext cx="1090632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7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127E3-7F9E-B092-6B15-02351688D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59" y="260415"/>
            <a:ext cx="12047682" cy="6337169"/>
          </a:xfrm>
        </p:spPr>
      </p:pic>
    </p:spTree>
    <p:extLst>
      <p:ext uri="{BB962C8B-B14F-4D97-AF65-F5344CB8AC3E}">
        <p14:creationId xmlns:p14="http://schemas.microsoft.com/office/powerpoint/2010/main" val="344547510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166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Grandview Display</vt:lpstr>
      <vt:lpstr>DashVTI</vt:lpstr>
      <vt:lpstr>Health Information System</vt:lpstr>
      <vt:lpstr>PowerPoint Presentation</vt:lpstr>
      <vt:lpstr>Approach</vt:lpstr>
      <vt:lpstr>Design </vt:lpstr>
      <vt:lpstr>Prototype demonstration and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Luther Kanabu</dc:creator>
  <cp:lastModifiedBy>Luther Kanabu</cp:lastModifiedBy>
  <cp:revision>2</cp:revision>
  <dcterms:created xsi:type="dcterms:W3CDTF">2025-04-26T12:08:58Z</dcterms:created>
  <dcterms:modified xsi:type="dcterms:W3CDTF">2025-04-26T16:23:02Z</dcterms:modified>
</cp:coreProperties>
</file>