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9C4F34-C822-47CD-A8D6-302A58F5965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9F6213-9425-44CB-AE66-9FE8B05525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851648" cy="1828800"/>
          </a:xfrm>
        </p:spPr>
        <p:txBody>
          <a:bodyPr/>
          <a:lstStyle/>
          <a:p>
            <a:r>
              <a:rPr lang="en-US" dirty="0"/>
              <a:t>EVOLUTION OF TRANSPORTATION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7854696" cy="1752600"/>
          </a:xfrm>
        </p:spPr>
        <p:txBody>
          <a:bodyPr/>
          <a:lstStyle/>
          <a:p>
            <a:r>
              <a:rPr lang="en-US" dirty="0"/>
              <a:t>BY N.ABDUR RASHEED</a:t>
            </a:r>
          </a:p>
        </p:txBody>
      </p:sp>
      <p:sp>
        <p:nvSpPr>
          <p:cNvPr id="24578" name="AutoShape 2" descr="data:image/jpeg;base64,/9j/4AAQSkZJRgABAQAAAQABAAD/2wCEAAkGBhQSERUUExQWFRUWFxwaGBcYGB0dGBoZGhwcGRgdHBoXHSYeHBwkGRccIC8gIycpLCwsHB4xNTAqNSYrLCkBCQoKDgwOGg8PGiwkHyQsLSwpLCwsKSwsKSwsKiksLCwsLCwsLCwsLCwsLCwpKSksLCwsKSwsKSwsKSwpLCwpLP/AABEIAMsA+AMBIgACEQEDEQH/xAAcAAACAgMBAQAAAAAAAAAAAAAFBgQHAQIDAAj/xABLEAACAgAEAwUFBgMCCwYHAAABAgMRAAQSIQUxQQYTIlFhBzJxgZEUI1KhsdFCwfAVcjNDU2KCkqLC0uHxCBdjc5OyFiQ0RKPi4//EABoBAAMBAQEBAAAAAAAAAAAAAAECAwAEBQb/xAAvEQACAgEDAwMBCAIDAAAAAAAAAQIRIQMSMQRBURMiYXEUIzKBkaGx8AXRM8Hh/9oADAMBAAIRAxEAPwB6ERxkxeuM68bQoXNAWf688epjlnB7jTR642BxK/syT8J/L98YPDJPwn6j98BTj5M4s44wcdxw2T8J/L98Zbhkn4T9R++Dvj5BsZFM5GMiUHHQ8Ll/CfyxgcMlH8B/L98K5pcMKg2c6vG6x47rkZPwH8v3x1XJyfgP5Ym5lVCiIB6YwYr5YnDKP+A/ljByL/hOB6gdhAMWMacTjkn/AAnHNsg/4ThlPyLsIZGPAYknh8n4GxsOHv8AgP0xVSj5JST8EXTj1Yl/YH/CfpjH2B/wH6YbfHyJTIuPAYlfYX/AfpjH2J/wH6Y26PkNMjVj1YkHIv8Agb6Ywck/4G+mNuj5BT8HDGMdjkpPwN9MeOSk/A30ODuXkFPwcManHc5KT8DfQ41ORk/A30OG3LyCpeDhjBx3ORk/A30OPfYZPwN/qnDbo+RdsvBFIxgjEo5F/wADfQ45PEQaIIPkcFSQGmuTiRj2OhXHsEU2RyMFODkGT5HHAG8TeGKO8HwP6Y4Zv2s748oL4zWM49WOI6TUmvQY4ZDPJPGJInWRGumU2DRKn8wRiH2o4dLPlmhibQZSqMwq1iZgJiNQNnuiwHWyOWFyXsPIjd1G0kuXkkhlfVKEKOkmmYARaBpkia6Uc4z+IEAI5ZvMrEjO50qosnyHyxF4dxqGe+6cNVXsR7wJHvAXsD9MCm7PS/Y83lgdnMgy+p2bSjIpUFmtgBJr2PIV0oYGcL7H5mB1lUws6NYVmYKwKyow1BCVNOhBpuTCt7xjDdmOJRRgF5Y0BJALOqgkbEbnmDzHTGsXGIWJAljJVyhGtbDirWr5+IbeownZjsLmG8WuESEzEsrSCu+leWgCrBlUvypSTdmthJk7BMzM5lQOe+IkVAHWSaGGPvBVAMGiZtjyegRjWjDAO1WUpSMzCwaRYgVkVh3jAlVtSaJAJ3xtH2nyrM6ieIlAxbxigE983yIXrR261hb4d2AKSd48iBtcJpO9K6Ymduc8rsGPeECqA8iScYyns5RFMbZjUoQpGxS5UFgp45HZaXSvhREVq3BBrAuKDQf4P2lizMsyREMsQjOsG9XeBjyratPzxCy3a5jJIJMs0SRyxxMzyR6tcojKDQhIqpV31fntibwnhrxySzTTLK8ojHhj7tQI9VUNbkk6ze/yxpLwSNmlJk/wk8M+1bNB3ekeoPdC/icbfHyamaZPtvk5WRUlNvp03FKoIc6YzqZAtM2ym6J2FnEHiHtDy6q/d6mcRyPHqUqkndAs2lquqUkNWk1sTiSvZCFYghkfSIIoQbF6YXMinYe8Sd/hsBiNluxGVQSJG0iRyrIpjVlVfvAQ24QM9BjpDswXahsMBziuWCmSX7cwKzKyy+DvCxSJ3VUilkhLMwXYXESdjXrzxoe3sH2kQKruTJ3epdB8XInQH70oCaLhNI33oEiTHwDLr3laj3qSo3ivwzSPK9bfjdqPQfDGuW7N5WOTWgdDYYqJHVHdQAHZFYKzUoskUeZ33wPUj5DtZI4nx/upO7SGSZwneOI9A0JZUEmR1BJKsAo3Ok8sROzPG5MzLmWIqBXRYeQJUxJJZHvAkSA78rAoEHEji3DMtOQ0qsSFK2rvGSh5qxjZdSn8JsemOuTly8RYR6V1sCQDzIVYxQvbwRqKHljerDybawnWPYgZnjsMZp5ET+8wX9TjTN9ooI0DySIiNyZnVVPUUWIB232wPWh5DskEsewuv7QciP8A7vLf+vH/AMWMT+0HJJGJWzEQjZiqvrtSy0WAK3uLH1xvWj/UbaxjrHqwvt25yoy32nvk7i67yzpJsihtZNgigLwL4V7WchmJREk41saUMrpqPQAuoF+l743rR/qNsY6VjGFLPe0zKQ5kZWSTTMWVaKPpt6022nTXiG90OuI/aD2r5TJzGGYuJAAaVCdmAI35cjjLWj4N6bHXClmm+9k/vn+WGrLTalBwr5n/AAkn/mNjs6aSbs59ePtI+M42OMY77OLaToivnWJ/D4x3g36H9MQPsZ6ViRw2AiVfn+hxxyeGdcVkOkYrPt17XP7OzIgMDSEoHsSBRuWFVpP4fzxZlYrvj3YR5uKw57WoSJNJQqSWPjog8hu45+WPO1atWdkLrAoN/wBol+mTP/r/AP8AHBDtN7Z58tJGi5YMJYYpVJdt+9QMQAF3piV+XTCf7N+zH9oZbPZUMEYvl2DFdVFDN0sHcEjn1xM9rOUOUl4apOowQKtja+6Kj1q6xNqG7b/sNurGfs17aZZM3Hl81lu4MjBVNtYZjS6lcXRO1g7XyODftV7fy8PjhaEIzSsRT3QCqCTSkb2y4rbP9oxxni+UOlcuqMo+8e2NP3lA0PEfdVfPrvsw+1qeN+J8NilKiMMHk1EBdDSKGJJ2rTGRhXH3KL/NBvDYzey/t1LxGCZpQqyRuBSWBpYAg+Ik3Yf8sLPZr2q5o8S+y50RqpdovCpUrIDS2dR2JGn5jA32MZoQ8SzWWVgyOraWBsN3T0pBHMFHY3hU7a8OkfinEGj5xSPMa5hdS2R8NYPwBPTG9Nb5R+MfBnJ0mWD2d7acRl4wcpKyd2jyawEQHQoOg6uZ3KHY3+eAbdreL8UmnbIuY4otwilVOnfTZbd3YKTXLyAxz9mvGzmuOGdhTSRNq8iwjQMfmyk164l8R7DZ3IZiSfhUwkQ7mNGBkVSSQrRt4ZAOQ6+gwXtjJp1wq8fJstHbgvbrPZvhWcbvQJstoZZQArFN2ewBpvShrYXZ64Xsrx7jcmVfNpmJWgjJDNrTYir8HMgah0w28A7YLnuF59Ghjimjy8mru1Cq4MUlGhyIKkVv6VdYr/g3a/MRZCbJRQh0mZtT0xYagoIAG3Jeo6nBhHMlS5/6Rn2yOXHvaXmX4LBKjd3NJK8Uki7HwDUSte6WBXccvFVYAcUg4nwtctm2zTN3wDV3jsLoNpkV9mBU+vI+QONu0nAZcrwLKrMpR3zTvpPvKHjpQR0NJdcxYwwe1g6uD8ObzEX5wXgqk0ksNs2Xlg32nvM2egZJ5ETNJGQodgqHZDsDR6Nt5nGDls3wXieWjOZaZJiurdtLKz92wKsTuOYPw9ccfaeSV4YymicutHyNRkH6tjM/Dsxk+M5T+0WGbZmTS3eMQLk0KfEB7j+LTyPzwNN3BJ/IJYkCO0nB2lzfFpNdDLSu+nnq1ZgR1z2ADk36AdccuBcG7mXheZ1X38/Ij3TFMqc73BBB5Dri7PaZw9BwrNsqqGaO2IABNOrbnmeXXEH2MANwpL5q8tf65P8APAWr7Lr+0Hb7isPaqrT8UzJUWIIoy3ooEYP+1KBgnx2ds12dyWlWdophGQoJPhWZV2A/Cq4h6s1Pn+KHK5YZgTd5C1mtCu/hK+IW33Qob8uWG3/s/cSuHMQk+44cfB10n84x9cF+2EfKr+ALLYiL2Kj/ALWOR1Pp7qw22rWcsJh0qtZ5Vy29cTMxwV14Bc0TxvFmyVDqympFRW2arB238xg/naXtYh89P55bSPrt9Rhv9tIX+ypOXvRV6nvF/lf54z1G9q80FRWSr+10QTg3DAlhT3jsLO7kAk/Ut9cSPah2Py+ShycmWUoXDBzqJ1FVRlbcmm3PKhy22xx7UHVwHhxG9O6/A+MUfI7DBH2q8fy+YyGQEUqO4FsqsCyju1B1AbqdW1GjscaDlj6y/kzrP5ED2zQgZyGQCjJApY9SQzAE+ukKPkMceK8Yjzs/C5nCtISkeZB/iKSqPEOoZDf+kR0wY7e5mMZ/hTSFaVIWlDcgneKTq8gRq59Lwpcc4EcjxQR/wLKjxnzjLApv1oeEnzU4Oi1sV80CXLPqnKDwDCzmF+8k/wDMbDPlht8z+uFySMmST/zGx2dI6S+hz66uziY8expnsysJjD7d5IEX4n+WPY7vURy7CRB2lyx/xqj7xotzQ1ruRfly363g3BIodLIGo0u/PYnb5Y+ccoxDmyCS2odbbYk8zz+e1De6w+8D7SyT8Qy6TWwjA08h4yklkBasVQ5bX6knyodTvbizr2UXJpxB4xmBHEXYGlBY1zpRZr1oYlwS2NsaZmESDS248vT4HG1E5RaRSLplA+wbiqrncxHRuVA6/wCgxsHfnT/ljPt84gDncsleKOMuTtRDPQH/AOM/UYu7J9mcvEbjijQ+aRop+qgY4zSZUz9yzxd+RYjJGuqLbDny3r54jtlv3V+49qqKS9qfFFOb4dnUQ00Uc1ciQHEoBI6gNV417Z5lMzx+NZoWkhXuoitsLDjUCStbBprq/wCGuuLv+25Xv/s3eJ3wF93fiqtWw/u0aHTHeHMQF2jEia12ZdYBHyxoxmkk1+//AIFtHz7k4zlOPg5fLusST91pGorpI7p21EHY2XF3W2CfBo534/O75WTup2lhe0fRoI02W01R0D08RxfSRIbAPLmL5eldPhjb7KnlhnCbXHauQWigexHYzMZLjWkxSmFO8CzaG7tlKEoddabIqxex2xDyvCeLcJzMxy2XZxJYtIzKhFkq3g3Ui+TV6g4+i+4XnWPNAp5gYy052267L9LBuRRnZPsNnMvw7PSGM/aMxHojiNaqNqxO9BiHJAvbTvzrBz2L8CzmUE0WZiMcbMrpZFlj4W91jtpVeeLY7scqGPCMdBjPRk7usm3ISPan2KbP5QRxFVdHDpq90kAgqSOVhufmB57Vb/3e8ZzSw5bMELBDshaSMqg5WBGSzkLsLvysY+iqxzmZUBZiFA6nD+m1+Gv9A3J8lK+0T2dZiVsv3ckSQZeBY1MrMp1LdnwoSbRU/wBU407R9mJ+JnKyQzx97CgjaQlxqlXSxdSqf5S+dG6wT9p3HmlkCxEsBSKle9qGp2o8huBZ/D8cRuy2SWNMszossomJDKTShNB330hqAGqjdDrYxKWm4pU+PgeDUrtYHXtp2amzuQOXjfu3fTbG6IBBYHTvRry+OB3s97Cz8PgmiklEmttS6AwCbU1aq3Ox28sOfDONxzbDwt+E/wAq54IOwHXB9DG28C783RU3ZL2RTZN5mOaLd7C8ZCow8TcnJL7lTZHXc8sSewvskbh2ZM32gy2hQr3WgbkG77xuWny64shs6LA23540zHEVCk3/AFzwz0m7t8/Q2/4K54h7GVmzzZwzyAtKJdARaBBBrVqutvLDN2y7DLxGFIpHZArh7SrsBhXiB28R+gwVm4qWAYRzKB+KJx86q+WOMPHg6+BlPPkd9/TmMH0brLwbeL2S9kuWTJNk21yRs/eAsQHV6AtSoAFAdQeZ88CuHewXJxyB3aWUA2Edl0n46VBI9LH8sPJ7SooNmz0rf64hTdoFerJHyxlp/LBu+AZ2i9mOTzk3fTB2bSEGlyopbrZRtzxI4x2GymcMbzx6miGlTqdSBd0dDAkX5+Z88EYMyr+6wPp1H1xtmNWmkrU2yg8rOwJ9OvwGAtKPz+odzO8Eved4zqNEZpWIu237xgCCNvdB8w/zqbt/2skTNGOJ2TuiSSDQIbT1G593kemLY4tpWNIkPLSOm9kKb+RYnFD+0Rv/AJ+bYgNzINcgDsT9NvPDu4RSRN5Cvb7teczDloVarAeV+oOncGtr33r05Y9hFjYtsL8PXY9Cd73rb5V649iU5yb5oVBbuZWYA7gcvPfn8T/W2Grsff8AaOWGx0FgdupQm9xfPr6UNjvNPBdMl0B1A3Nefz9Rg7wbhIGbhZRte5PO6O9dLwqgotNFCwctMB06fnhP437TYYJiFVnKHSxvSv8AnUaJNb9Ohq8Nk0bFTorV0s1v8aNfQ4ofj3Cnys7wSSF2NEk2FPeDURZFutm9VcwdhWOgyGtParmmfvVMPdXQjolSKvd61hvX/ZxC4pmG+6mLH7S6au91HWoI2AojbxEbUNvLCdmYhBKImARlOmTnzDFW3o9BQ232xJzPEpJeRvu1Cq1EWvNbsA+S3yvyxz6rklydGmlYRXjzAqUUrm1YL3gZtwQQCSSWrcN1G3I1pxKhMy6wZy+llj8ShgzUSzURv4mG5N1e52wtycQod4PC6dD0YHUpPwYfmcZbtEChXVVmxqBU33eged0ab1oY17lkfhj9wPO5nLrE6Rp3k5oCIAEqSSupH8O48Rph1O1HD92S7UDOxs4WgpA1UQrHcGr8iOhI354qKLjq5yfLwq+kEpGpBBKjZSaHXSD6eI4ujL5RY0VEGlEAVR5ACgMUhaIajQTMy+Yxp36+YxEMWBeX7Q5dsw0Cv94oJNg14b1UeRK1v/1qxEYRMv4hjBnXzGK7l9qkSkk5eTT0NrZHMEj+HajVnY4beF8QXMQpMg8LrYB5jzBryOC00ZNEPtR2mky7xrEiHWT43srYDErS1vS3uevoThYn7USZizKFAUkAKxq/xEMNr/vcsEe3XDnfunQeK9ArnqJBSt65gj15eWEQd4GMynSDqR42AKhtXmP4TZI/vDl1vHTjKCZzuclJmO2piE0TkmZZEAYUylQpFjY0wIY0RyxFy+fjlzUHdK2rVoCkEJ94VU3r50BYoE7Y7cUhfMNEVNlTuhI1izZosQHA+RH6GOy3BI40Dut5gyalsC00nULrktDc+vXYFfs8FkddTPjsM+ayRhK0zUPcPUEYMZbMtKurryPxHP8AfEGTisc8MgopLGfEjcwQQDR5MKPMdCDtiT2a37wXYtT8zd/16YhW3Ba7J32bC5xbtNkklfL5kOyrWpdNqxIDU242AZTXU15YcljwtdqOCjedYllofeJptioGzLtZYDmOoA8sK9zxFldNwT+8Ta+DVu3XD5RX2h4/BpG7hQN6sLYP9b49FxrLd0sS5iOdQgDLJp0AAaaUMuwO+xJPhHzXo4MjMt6UHmDasPQgnEDifBcmoVtXgYsFCyKB3g0gAsyOVBUNVA3p25nCuGt8HRu6R5W5fWhum4ZFKLgl7oqDQjdHjJ6A6xq3v+FhjTK9nMy4BV4mTreuMgjyFSA/GxisOJNDChcGUAbALTbWVsOWAu+pRaNbXjC8VkaNzE2YjtAVSV9QOrX4iopSDp2seZ3sYRTaW6VVx+5SXTwlLZpt3V5VYof8+7QM2vQxB27qTU9+ZWhp/wBKh64kh83PGLglRb8MgNOSCGB0bNyFWBVaud4QOyOXz7RpmlfvCSSqsFIBBK2VNWbHM3XMb4YuLduOJIhVgiueTCPcUNiKsHVdenTFN8YNqn+mPyIQ6WWpFNSWe15GDKLJCyDMMwXcmWUlQSAaFua68r6bYrftmolzUvdNq1sKKMNNctiDRs2De3ww1djeC53Mus2biXuvOR2aRq5CmJNE89RAqxW4xpxvhSjNu+nbXQ22pa/lg6vuRyuLjhiJwzgzRai6mjr1ULavgPPTt8cew65rI+NyAbPIadvXHscvpOWWFYGB8tt1vkN8S+E5YiWOjY1C/PE1+FH0GOvD8lUy/EY7NoBgUYWu22egiTW8SPIg1BiisyAG10kjZtXLy54ZpDpBJNAC/phHlyH26RkcsBKSWINFVFEUfMUPTlgMxX3EPZznc7Gc5H3YvXIqajrP8QAbkxJvy3PPnQWfhbJFDqkWQZiASKyX4aaij3/ErAg9LGPoHs1wV8plUgL953eoIxHJbJQEXZ0ihz3rCPw32USiabvZ4zDKsoCoHBVpHDqUQ+FQpUHTqO9/ECS3Kh4y2uyrc+BoJPStzz5i/wArxv2yyPd5lQF0qYYHCqKXxRISdPKy2r53h9T2N5iSaNZnj7hWBlYMS7heirp2vlZI5nDR2+9ly8QdZYpBFKqaDa2jKDajYggiyL32PpiMNNqOSk5pvBWXsb4f3nFVagRFE7n0JAQH424xfmczKRrqchRYWz5sQqjbzJrC/wCz/sAnDIWGrvJpDcslVdclUdFH5kk+QDTIwUEkgACySaAHqfLF4qiLYNlizH2lCvd/Zwp13feF/wCHTtQA23vqfSl/hXs+EEk0wzDmSRJEViq+DvN9XmzA9b3xrxT2vcPhk0GR3/zo01L8AbGr5WPXE7gftEyWbbRFL4qJ0srLsott+Vgb1d0D5YfKFwVjx3somUl7qaUyEoG0opUUfCeRJ02KG4uvjhk9lXFIw+ahU0ihZCWsEfwmy1bcj9cQu1PH48/qaNCk0LAUxrXA5pWvkCHu16BsAuEyw5fJMJWQzZqQEi7KQxaip5dZFby6YtVqmRupWWf2rKzRIqOCHJIZSCPDRG4PQ4UM3kmj0s5UCUWRfgejo31e4x2BG4IrcY5dnM2ZDMxII17aWse7V360rVzAI5YsSHgUeYykaSLfhsEc1J8v2Ng9QcLCeyVdhpx3xtclX57h2ltKqQw/xbbMKF+Etz2N0Tdb45yZ5kW33K2d7DpXUEUw2uvPDnxrsc6JbzK6CgmpW7wHkqqy2bvlvt0AwA7mRqSRQTXhEnhPPoTQ5/D5nHVGSksM5WnHlA3IdqI8wGay2wBYG+XIclYGj5beeGDs124jhcrPsrV4zzFWBy5/kd+vUHPw+ONmjcPEymidiL+NED5/InGwycSG2bVakW1EAEjkFA3JA38h0wHBPlDb2nhls5PiMc28RDAfxDlflXMH5YkFcU5wfiSpmAEdtJ/D78ZXc2FI1R1zHh+IN3aXA+PLmA21MhAajam7oqfI0TuL5Y5Z6TjlF9PUUsPkWO0vDY58w+pLa1QMLU3tdstE73iXm/Zdk3Qr98oPOpSQSOpDgi/WsY4We8zKm+blyPKtxhwBBujdGjVbHnR8jiSbK0is39jzMpiGYVYqIXwFn06gy3uq3tuRsd6Ax1HspmLW+bR+W5g325bd5pP0xYuVzCSC0YMLK2PNSVYfJgR8RjqRgRioqkWnqym1JvtX5CTkuw+Y5TZ1mUchGgQ18ST+hxOz3ZaGGAtGlutEuxLORyNsem90KHphoAGOOZXUrKeoI+orDNt8kUkgL2WmsSJy5Oo9D/QwGzeQLTS7fxsTv5GsSuzUumdRZ8SsD8Rv/LEoIS8lC7d/1wnYLBa5X9K9a+nnj2DMOUolTsPIY9haNkJaMapEBIpHmMRf7S32Qn+vTErKTWwsVv8Ati+BUdePvpy8h/za+pr+eA/ZGO3drulVR89/93BXtEby8nwH/uGB3ZFt5b29w/kcI+UMMuOWjnjjmuIqnM15DqfgMa5POiWNJBydQwvmARdGuu+BvV7byGnySE9cbB8c9ePasEB6fNBFLuQqqLLMaAA5kk8sV32p7Q5DiGhFzEjENXdqXVGB5ufDTaaBBvb53gv264rGUSA+ItINQ/hFBiAfPcXXpiueHQfZuLRsD4Z0l2G1Uq7fM74eMcWTlLNHDjXZoPPEiKqLpV1ZywMdNqloE76mYAbEeWkC8TuG8ORFpXaNQ8laAObKY3NEAciw3xM7XSF5AwbSVjVfer3nfe/gLryB8sLXEZZIkjOoglEdwG/yhOoaem7p9D54qoruibb7MLR5WJQZNLEkbnVRK34eWw53ywM4hn0SRQEARV8Sbb6wbs9GAoX0qxjTg8ssyAojyKnhbqBQ23ry6X1wI4ln7kYFTqqq9QT/AC/Q4aXAi5tjL2BzRMsyWK7sMa5Eg6dviG/TF48NaoYx5Iv6DFAezXNoJpI3sTTaQljagbof5xJ5eQx9ChKAHkK+mOZqnk6Y01g61/V4F8T7NQzMHYMrgUHRyDQuvTqenXE4WMcOKcSEURf+Lko8yeX74MZNcBaT5EbimQbvWjSaRgpCrrOo3sCLBA57YLHsGdPizBqtz3Y+e+rljHZ7K6pC7EaYrYnpqIvn1qiflhG7UNOkMOZeYu2ZCsoJbSgemAq6AANUAOXXrSGrN9yM9OC7D7w3srkerrM45kSAUPKkbYYL5nuosu/daQFUgBaqzt062cU7w+SZ5FUzMdQsHxKRsTy10dqNkjreGLs9IzzyIWEwVFKs4WzY1e+Vd608lurXpeM25PLyNFKMbUcBzJZkwx5icabhgZlsErfvbgEE7DfcYF5XtlpeQJOpLvrk7pFYamVQdNByeQHPz32rBLhnFwtmNG0uoYqQGBABJqjq2F30o8sGOH9qYw4iKaGN1oKlTXPyIPpR5GiQMQlpPizp0taEVmN/UF9j887ZkreY7so7nvI3Ve8ZwSV1Io31E0PM+Qw6beeAHafi7iE9w9PuSQNRAUEkaee9VdbY07McdM0aCQ/ekN5AsFNXQ360dgLBxlSwNKLmvUVUMljzxrpHnjAeueN1mGCREzhZrNIOgkYfywVjnrvBrQfeNV/HngPw83mlIH+MY36c/wCvjjlm5j3sg/z2xl8mYehNH/CJR57749iFCgWqq6B3F88ew20UjvmZOt/AGvhyGMK7iSO9xqFm7A8XLGpzg1WB9fT8sZhenQjkWH69R5b4VJ9w0M2fi1ROvUqf02/PCBku0rQSSDu9qA2ejRpgwJU0eYrp9MWNpBOK27X5Aw5gADwsDR/Nf94fLHR08Izmoz4ZHXlKMG4kvJdtMqCO9im1DY2Qwu7uywPPy6YJ8D7ZZdIVSRmj0swGpTuuttFlQQCUr4HbFc8RG4Pnf5Y6RNqiIPSwfly+dVhNHpYrX1NDhpXH5+p3azium0upj+FupfD+C3cp2jy0pCpPGzE0F1bk/A74241xHuo/D77bL6eZ+V/pilchnijLZqzVjow5H6j9MPOZ400yh2WzQQKD/FYDUOpJNj4+mEjHdpqa5umvDE6nT9DV2dqtPyjlxXgM+YgLQe/G4K1RLkXqrVtyNb+fxwtZj2e8UeRJBIQ6E6S3drpBpTpG93ud+gHU4t7hwVYlVbGkbg1d73yJ63iUMC2lRHankqri3YqRMrE0+uWVye+ohqZe8aHQEFDVYSxtZHmcL3HuzcwuMKTmIxEjKv8AEsaJpckn3S8mkEdQQfS9r545vGGBBWwdiPT9sFTZnFHzhleKcQyyOqs+gmmN2LUt1POih2/fAYZaTxMykEqFF871CvgT++PpWXgGXerhUabC6RpC+oAoX61hbk9l0esvFmZ4vvO8okN4wSwYEFTqDMTZvmRht6F2FZ9jiy5hqADCRe5kYWqz3qiDXuFYgKa6PfTF79mu0SZyBZVGlvdkjPvRyLs6MOdg/UUeuE6L2X0CrZtymvvCFiCkvWnVqMjbhfPBThPAstw55JEaRpJa1l3LM293Wwuz7x9d98B0wpNDdLKACSaA6nphS4jn2zEg0bgHSi9TfMn/AJ/vjXO56SdtFHppQcyfX+tsMPBuDiEF3oyH6KPIV+uJ84KHpMksGTlX/wAN9R82Km/68sUxx/jxlyuWyxUKMuUTvLO4ohbBG3mdzyxcnaSXVlZ9wLhkC2QNyjAbnreKL4hENSnmO8Qtvy35enO69cVisEptLkL5ErHNEZtglFjGbI8LKhGrTfi5gUfLB3huiTMP3QlCWjeGlk0hGUnZlAJfoD1+WFzjGWLsQpAOkcxYr7wcgfUnDB2Qj8TsDuqqL60ST/u4bTjb3NCOdaaSfzXjx9Qxlk7uIjT40VlFkbXCq8+u7G/yvHDu2SWFnI2JWpKVObFgSt+ECVtzzvHWRDIHkXr3gUf3PB+q449oM2Is5lrYDwzE6iADelev97+qxVxSJ7mBuIdpDEvjYmTR3iLuV16gEDDlo06iQeew/iOOvs148Wzscc8a6hl2SKUgh2AIkbdjuGUdPw+uFrtRxBWzTPpNLQIBNtRs0fXVsRgmOO93xPLuq2kUbEISQRqj0tZo72R5jb1vHnS1L1aKdO5T3O8J1RdDPeOU0ulSegBP0F404dmFzESyxhlDDZXFHbb6eRGxFYi8ZmKRSXttX12xai4G4AlzLvdKx+BO387wK4gW7+TY1rN4Odn46ZzyoBf3/TAh5yJ5wQDb7em25/rywFwCRKebUbuuQq/Ifpj2IU2ZKrqrb18hz+f74zi6wKceGyMjFJd23PofgRibA/3i1dAi/rt/PBWDhJRtkELHofErXudLG6PpzHwwMzWWaOUm9YLjURVruDTAdOW4xMcebA9MLfbyAHLaiBaOtH4nSf8A3flhhlRWBDAFSCCCLBHXY89sJ/GM0G4TG1FQ3d0CdxTXRJ8gp+mKaL+9j9Seqvu2VxxmWmjHmf1BGNoZfupPT9sCeNcTVp4qPhWyT8L/AHGN8pn07qW23dth6AD9/wAsddX/AJG12iXtL/C0+88HFpfumbyYH8x++LN7BOjB7ALERsL8tQDf7u+Kjl4kghZAbJJo9NyK/LD52F4iG70AlSsAAIO4JkjAr/SK45dHMNeT43Wjq/ydL7NDvtp/sWHwfIsJZCNKqrlSAKYkAFSTe4KtdEbAisGeuFf2d8SbMZeSSR9cnfMjN56Qunl5KwHyGGjV6fPHJFJcHLNNOmeLc8aiYjGATdYF9oOMfZIDKUeSiBS+vIk9Be11zIHXFBAlK9kVjlNIFGpjQ88VXxn2n54E93l+7r8UbbfEsP5DCpnO3Wcma3lNi+WpR6+GwPywyixN6Lmz3aI1SUo5aiRqPwB/r4YhnIubLELq3uQ+MjfejvV9fzOK+4FcuWnkeciQAsq2GdwqFrpgW0nltVfnganaqeDSTI/ekHUS1lUJsL4rF9fQi+YBwrSlhPJRWlclgvXgCJHDq003In+Jvr06/nhM9onbrM5NxSMsTDwuArWeu/iAG9eKj5Y59l/acZ2CyprJ2DLswbmAy8qPIMpq+lWQ68V7PwZ6FO9BZCupLvT4hYYobRmA5alNb1g1XILTyj58z/beWctpQuzWCxtm3Fc/5VjrnczdUResMwBG5H53y5+WLQzHskjC1DOVIsgNGCl/AMG6cwfpyxx/7rTCurfNEVpXZNyd9jYoCut4zntjhWI4ObyIz8TE7gx94PdGyjxUWNWDVb9Thi7PRzZdZNZiTvNNFySwC6jtGu5vV5jl1wRm4dmYzp0LDtdKwsD1ZSzfK8dE7B5l4xIBE2rcKWIYjzsrVn1I+OJb9WSpY/djLSgvkFfaNK6e8ldQW2J7tPGxZvDHTHc/xMemORzDWSDpJ5lQAT8WrUfmcE4+xecJC9wV3qy8ekepIc7D0wXi9mkvi1TRigNJCsb53fKq28+vLrtnnI6pcCDnskLMpslfG3rpK1fkSLr4fHGnB2+05hmgjaRmCgAFVYKtazbWFBJHPyw05rsBOdSho2V6DAOyq9GxYCXzA69Bzxr2c9mUuWlV+9CaX1CmLVexHuLqsbG+e+2F9Jb946nUHBLnksngsQjiSMFqUUNTWR6E+nLahXLEPtXmBoRD1azXkPL6472R6YB8ezZeXbmqhfiW5/r+WLPgkGOzOWqDUR7zE+foP0wu8TjUvIBpDa2+NA+lmvlh2yEWhFTyUD9/zwh9pVlj7yWN20d4wcAnwbmmryPnh01EVoGcWkKoUJu/Inaz0DAVuN9umM4AyZhWN6zY+Hx2/wCWPYlKbbwCy78xCrrTAEc9/TcH69cDZTDG6rI6a3HhLUJCvQE9d+v88J3C+3TIJB796dF7KtLW/Xy5euIJLSZl2O51k6m3oA8t/TahjSntDZZ88qLzZRfQkD9cUZKJW1ZVp5GhjkdilgspTWDRbcGlO3I30u8XBxvga5iM2qa62cg2NudqQx26X+2KpzvCGilojxb7XpI1KB73NbXchuQu/FeG3uK3x5M47/a3SNl9nnD3cd5nJkJfuwXRFUuDTIuxFqRubrcb41h7DcPM7xfa5TCsdiUBRThjqBOmtOkXY25m8cM9qlCxiawms6ZFogSElm1KaHQDbcH542bIyoNQYEd33SrZVn023eEVtZcnf8fQ0MSfV8yT938+Udmp0z2RjHK8ePk9/wDB/BkYn7TPIE03TIqgsaG5Ub1ZrlQ54PcI7PZaIMYS1ySInikD6kiYSsU0qDRYRg/TniFwbsppleXMKjO1cmtS1tqYAVQIKgCjyPnWDIy0aBgixpS2wRtL6Rvd6QCltvpJIu+ROIy6puLhEvLpUpqc3fgz7K80NOcjH8GZJsddY/8A0w8nntzOKw9kWbBlzYqiTGQF3/ygAA61Xlix8nnVkZgt2prpR9RRIqwR5jyxfT/Cjl6j/kZJTrZwu9u81WUZRQZ2QC+WzqbNdNsdONdsYsu6CjMSacRMpMYFbmzRPPwjfbC12m4mmf8ADDIkZtdIlJUgKbJK0evUWOXwxZRbOdyXkK8M4JmcyzFplRL3ZYyWY+QLtt9MAe0XEUjC6ZMxPHDmIdQZIxl38QYqQguyoJGob19XHL9qFQKi91SjkNZ+jgUSTvdfLFaRcLliniklOqISRtJudJRHBB0tuxF7bHmaOGWm0KppgziuV7qMQyZQRSgJ4iqLepmCsGBu3FA6uQW/4sEu03YeLLZKPMvOTmJQh7o6aOoAsFA8QCg3ZvlXMjA7j/EJM7mGIBZpWY1dABQWC6jQ8KgDb+eIuZ4Rpsdy+vkPAx9LvcVhF7cpFtRbva2MHsx4L37zbldKe9XIt4TXroZ68iLxbuUi0RrGLOkAD5YVPZVwRosqSVp3clr/AIaApfiLN+t4fooQP3wZZZKCpHKHLHm30xjiXEFhjLN8APM+WNs9n0iXUx+A6k+Qwn5ieTNSgVZI8IB2QeZr064Qczkck2ZmOu+dyH06KP0/6Yb3zCRgBmVB0sgfS8DcxPFkMszsdl5nq7nkB6k/T64qLLZn+05pM1mDqiB0om4Bq9l61ew9A7HfGVt7UOorbuk8fyXQ/H8svOeEfGRR/PA7Odssn7v2rL+v3yf8WKx7F9k/tIzE2gCFZXUE2fDEAKUXdk6j/PETikyaIHSF40Vn71llf71dJA2sUykXV/i32xnaxgMVpvOf2LSi7Q5VvdzEB9BKh/3sTcvNG9ASIx8lcE/kcU0ucQd4BplUKtFtL6WJYt4gL2UAUSaJ+WMZfh7SSd1GVNrqZliAK9aF+Lqu9jEVqT3ONcc5OyXS6fpqbk1dtY7L8y68wQAT0As/DrhZ4cuudSR/EZD8BuB8LwJ4b2tPcHLTse9FBZG/jjNkEk9aFetHexhk7NwqQ0gNgnSp57Dn/wBMVTOBxcRlDXVfEYWRPbSrQJDtYPJkJ8QP9eWGGFtq/rfCwuWcZh5NgneEWTV2aIHU4osgRXnanhH2eXwf4OQaoz1rkV+Kk0fljGHzPvDMoRsu8xDlhr+7jUnw3q95gfwgG6x7C7QbRZTIqkdDx38RZvyvE3WftAW1FlSNz4rANAgbHc8sLmb4gyE21hgK6kWOunn5Y1fibRzxSmxpSNjWxPgCkUfhyxCMLWREXwo2wG7R9nYsxG+rwuVoSDmtXpH92zuBV9cGImsXiPnc3EvgkdVLAkajV1zq/L+uuLjldcU7CSqFK1OijVpYDWWA5AHajWwBHPAWTs/JGtuZcuSdgrjfTTEBX1GyyhveA3ArbFmycWhUsGljWiVNsBuOfPqKP0PljMfEMuxCiSN2PIalJs+Xr/z8jgVFv3KwqUo/hdCCYKaMf2i7KSNf3AsChamze9neiOXOsElTIkqJcxLK33iq2goArp3ZD6V0kgMWs1ufgMNCx5YLqKRqhYrugAtb1XajYaTvy2xIXO5NeTQWNtim25HT1B/PDKGkuEZ6mq+WVv2b4B9jEio4nmlLLH3DDwoKCu4XdbZidO2kXzrFg5JXhyjGRQji7III3NAiroAHrZ29cGMtOkg1IyuOVggj6jEDjfBVzIAaWZAARUb6QbrcijZFbHpZwcVQJNyk5Pk+ec3mWXbvHPQ+Iitx+GgPLBjsRl4vtsSymll1KxsjkFfnd7lK898RMxwdg8iLHLJUjANp5qrEAljSnUN7HP0xplMo6yhmXujvpLPHsbQrQ1GzqU9CPO98Wyc/cI5TtB3Gcmikf7vUdOss2k77A7sRW1egxv2l7SpMjxI472QUCNQ07g/hse7zwPg4L96XYlncg3/EdS62P+0KrzOIeYyinNAR6RrJVGLEgalO5514gaGC5V7QqFreEezkvez5c83Maj/SegfhsSTho4m8aSBqS0/xh22ANkEAmhf5/HAjhHDFy7W8kIIoKveVVBwSSwG5L+XTniTnjE6M7uramICBxtGllievi0+Q2b0wYvZC2Gf3upgfPZ5xwS5YGNGdDLJcgZKWzq3UtrGxHS6IODfEe0iJ4Y/G/pyHxP7YqXsu+YkzEogDaJZRI6KhVfElvYG3NdjsNWLM4f2VJozECv4F/wB5h/L645W7yWSrAMhjlzUl3Z6kjwID0H9fvhs4ZwpYUpeZ5t1P7D0xKgy6oAFAAHIDGztQ3wEjFRe1zPNmJTlkbSsSC/LvHFty8oiFB6a2wmQxSrBHCrMgQUWVudkk0NPW+u+3Pnho7YTQR53NArJbeNWAYrraNTW1n3xe+1HEDhE2VKN37FW7ywRfuaVreqA1WKrHDqT19Obce57L+x/Z4uUW2uyf1fBG4PnGyy6EOY0gkipqFsbY6RtZPUgnG2fznegK5kIUAbxxMNhQPvrZonpibxEZIRMYZ9cmpQPFyF0w0gCwRZs8tPriNlsqjxhjMFYkgg1tTEVV3dAHCrX15OqTK9P03Ra0HJbo5rkGvkgkARNi1lgBVFmIIAvogHI/DHds/MZe+j1RNruu8I2IIKgqTS3p261uMa8RnEWoAiSiAumrbVpobE76mK7eXnjhk80zFgyaSK2u+dijYFEEV9cS3a0YylWLyz0Xo9JqThp7s7aS+O/Y7wTZnvUlkm1unK1DbC+Zbnu3UYbOyfHZnz6d5IWE0h1ryQkpQpB4QbVTYF7HffCq2UMpWNTWo0T5KASTt8K+eJ3suGvOQEbpHrkNWdIKv3dtyG7Ch1+WK6K1tVLUvF8HJ1r6Tp29Hbnbh/39S9I4wOW2FfMZ+OLvC5UfePuT6nb1+GGD7SW5bYrDjeUL5mWm/jI3s1ePSSPmwnm+NqL7qMClY6iNPuqX2A8W9da549iJnIFWN2u6R9uR3UrQva/Fj2DgLwBIJ0W9GkEmyPPn1INb74GdpFBEbEX92RsRzDuB+QGO+V7OyyAP7ififwium3M4Iz8NTQuldZUEd65IG+5rqd99sTjHuTUc2Wrwuc6VBG1Aj6Y9xTLyOUMaRPp3If0KkAGttx+Q2wnZbts5cJHl9dEC9R+pAG3zxPk7YSIR93GW/ArsT86Wh8LvD0OF5cnmGBJiyxJO1qTp5gNZ5nf/AGiMaRcMmokw5ZWDIVAFgm21sTQOqiK5YixdqZyLWKJj+ESGx8fDQ+uNR2ulGzRxp/eL/wDDjGJ+dyWYkGnuoCrKupG5BzfebjnsdjXmfTHObhUpVSYMtqVy2kA6d1vfzOsn8vjjEPHp2FgZf/Xf/hx1/tbM/hg+rn+WMYmcMSVQVdY1Ue73ew5navRdI9d/LffiUbNGRGTqteRABFiwSfS/yxAbiWZ6iD/bxg8RzH/gf7f74BihuNZKRo8xqk0CHMEeJbt5AQFHXfumPkK23Y4sHsd7Ncq+VyzymUPNGtqZSoJKlqAWj7oJqzteBfHexs+Yzhl7slJGDyRDwoWXnbFtgTe9Xu2mxydlzvEmKgDKRItAinOw6KQR+aj4isFsFfAo9oOx0UOdjy8aERuCVtidylE217KVv5YSZJYUY2daiNu7YLVyKiIurrQOsX6AcuVp9p+C5vNhGaTLxvHfLWvW67yzuADVDqR64Hw9l54suq91ARG4mLSRKx1Dc7tKNhVHYWCfM42HkZWlRJ9nXs7X7GsuYULJKxk06Baqa08wSOV10BGOXbXs9Dl8zC7bQuGDkgdAwo0OR1L8LwxzJLKo1vESOdI679QalvY+eIGe7JiVUEndkKbA+82I8ql2FdBV9ca13BTRp7IcgwimmK6FlZQqXfuBgSL6eID5HFhYSeHcCWA3EmWjJ5sMvbEc92Llj57k4KHM5npMlefdfu2AEYGauhPpiHLl3c+KgPK8CfteY/yy/KMf8WOE/F5I/fzUS/FFH/uYYIAH7S+yEroMzAFZokbvEOxZFtwVNbsPEK66vTFTNxdl96I9D4TfPkdvhi4sz23Cj/6sN/chB/Pl+eE7M53KpKsiZaMSKdSsYkQXd3pUkHffcYKdCtWAmyeY65TNfDuJP2xwzEGYVGc5PMKqi2ZoXAA6kkryrryw3Se07N1tIvyQfzxHfttnplILKVYEEFVogiiPocbcb8xV4bxASMpRWYIyM+kdFbVQrqdJA9a9Thk4D2QzE5eTwqCRbMdi3vPQUE0HdhyrbngJwfgcsB+70VybVYJF7b9SPTzOGZOPZqFAqvSjYeBf253+uJ6uycdrK6GtPRnvjyRD2RziZhkkhLxG1SSP3TqrdjdqCLU3XX44srgnCEy0KRRqAqithVnqfmf5Yr+HtVnWIUSUWNDwLX5DDCvEcxsonYt18K0DzP8ADyHL440aitsVgOpqT1Zuc3bHmJNsJUuVHfyt/nt9eX6fyx2XO5gmhPJt1pOf+rjJOhSSxY7mzVknnyA/oYZsCRGnympgOg51549jpEx5nr6f8sex5epqScsHPN2zhDk3mbYNI3m24HwHur+eCC8ERd5W7xvwJ+hb+X5YN5/wHQvhXTyG36YjzLp0BdtXPz+vPHquXZF1HuDc1kCV0j7tf8nGNz8T0+dD0wFzsIhFGkB6A7kerc/0GGXOvovTt/X9b4Tc4NRDHcnr+3l8sZGZvk+INqAQEb9Bvv6f188GZnWNC0rVY5X4j8zgBxX7tF0eHc8vlgfmcyx3LEkjcnmeY588WhFNWyM5NOkMOdhZ1MkahNvDVHboT++InCuOszJF953hXUxBpas7gNd/L1wS4X/gh/cH7YjZte7hRk8LMaLDnXOgeY5nliZQKZWabQDLKiP/AJI0xroSVqsSftk9XqiI+JH574Vsv13P1OPZedjZJJIO3p8uWBQaGhOIzncRof8ASq/XcY9/aOYP+JU/Bx+Xh54DwZli4BY1iZn80yKhViCz6SRzryB5j5VgGJeYz016Gyyk1uC6mvj4dvniPJxWVGVfsyguaXxCifiEofPEThmZYgAnaz+uJOakJcA7gEV9cA1Ej+0syAaiiUDmTINP1AwKzvbGWIXcPoF1MT8KIwA7WcRkvTrNXVdKrC0zEBd8YDGyXt9mGOkUD/c/4mbHWDi2ZetUrLZHhGkfoAcQuHoBHq/io79eXnghlFrT6ykfIEVie5t0gM55iMszF3dvEecjaRv8fLpjGU4YrMFRBZOwrxsfQf1/PHRBcrXvR2wGzfEJEdmRip0nceu36YtVBeAyMqzOYiNAB3Rtj6bVz674Ccc4feceMclKj6qDX1OOsObcsCWYm7sne/P4+uCxGtrbclSxPW6A5/yxGWoBgzL8KXkbGqwLUcx8d/0xJkyPdCwFpfWiR1NA7kdcGOC5RCJAVB3A+o88QM2NLuo90SFaO401y8V45nNt0J3BU2eGvc1SjbnZ8wT05fHA+fiLFiKJ90afTE7heRSSWbWoOlCR5A2By+Bxp2egBGojfz+eOhJDoI8CyUgUX7xO1e99fQc+gwx5XKaNhuxG58h6en649w1BpduoJA+Auv6+OOuVcgRkc2cWfPfrhuCiROig0j+tv+ZwMz+W1ts3uj3Rvd/P0w2PIRW/PUD5HbywCjQW3wv8v+eOfXm44ElLsQo1KgfoL2vHsbZ9zTfH+eM45kkyNWf/2Q=="/>
          <p:cNvSpPr>
            <a:spLocks noChangeAspect="1" noChangeArrowheads="1"/>
          </p:cNvSpPr>
          <p:nvPr/>
        </p:nvSpPr>
        <p:spPr bwMode="auto">
          <a:xfrm>
            <a:off x="63500" y="-922338"/>
            <a:ext cx="2362200" cy="19335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0" name="Picture 4" descr="http://images.borders.com.au/images/bau/97814048/9781404870192/0/0/plain/illustrated-timeline-of-transport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3810000" cy="31242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38200" y="3733800"/>
            <a:ext cx="19812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0.gstatic.com/images?q=tbn:ANd9GcTKSlju8hHaSLhPGSJ0FeRRxwPOZ6wy-GCQSgfp74Fv_m91ZWykqg"/>
          <p:cNvPicPr>
            <a:picLocks noChangeAspect="1" noChangeArrowheads="1"/>
          </p:cNvPicPr>
          <p:nvPr/>
        </p:nvPicPr>
        <p:blipFill>
          <a:blip r:embed="rId2"/>
          <a:srcRect l="15769" r="17212"/>
          <a:stretch>
            <a:fillRect/>
          </a:stretch>
        </p:blipFill>
        <p:spPr bwMode="auto">
          <a:xfrm>
            <a:off x="0" y="2209800"/>
            <a:ext cx="886326" cy="99059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1447800"/>
            <a:ext cx="868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228600" y="1524000"/>
            <a:ext cx="1588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004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Wheel,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06680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3,500 BC</a:t>
            </a:r>
          </a:p>
        </p:txBody>
      </p:sp>
      <p:sp>
        <p:nvSpPr>
          <p:cNvPr id="1028" name="AutoShape 4" descr="data:image/jpeg;base64,/9j/4AAQSkZJRgABAQAAAQABAAD/2wCEAAkGBhQSERUUEhQWFRUWGBoYGBgYGBsYGRoYGhgXGBgcFxgXGyceGBsjGhcYHy8gJSgpLCwsHR8xNTAqNSYrLCkBCQoKDgwOGA8PGi0cHxwpLCwpKSkuKSksKSkpKSwsLCkpLCkpKSwsKSwsLCwsKSkpKSksLCwpLCkpLCwpLCksKf/AABEIAL8BBwMBIgACEQEDEQH/xAAcAAACAgMBAQAAAAAAAAAAAAADBAIFAAEGBwj/xABGEAABAgQEBAIHBAgFBAEFAAABAhEAAyExBBJBUQUiYXGBkQYTMqGxwdEUQlLwByNicoKS4fEVM0OisrPC0uLDFiRTk6P/xAAZAQADAQEBAAAAAAAAAAAAAAAAAQIDBAX/xAAmEQACAgEEAgIBBQAAAAAAAAAAAQIRAxIhMVETQQRhFCJCcYGR/9oADAMBAAIRAxEAPwCmXi+n5/mjaccfwj3/AAeFUyi+vkB8o2JZ0VHqHnj0viHh4E+VIxWKfVR7OPlCHqlNQU2qYFPmZA5LV/aLDc9OsJyS3Y0m+Cx+17P1v9IKnGdD/u+kVhT+0H7PGZuv+0w7QqLM41tFfyn6iNJxD6Hy+piuKxv7jG/Wg7n+FUFoKLM4o7kfntGDGHcwj9lZOdlN+6YUm41q5FUITbUltr9IyefGnVlrDNq6LY8YWlYaWFJ1zrZ/AWPWKf0s41OK5fqJYlDJzZFZ8yizkuKNtBFT2YFKqhx/ZoEtWauRfw+dYwlLHJ3qZrGM0q0lGOKY3Rax2b5CM+3403mTf5jHQ4SfJCV+sRMB5culAXVrciguzmFVYlAP3h3gTxv2ympr0XOCxyvVICg5yhyaF21O8T+2Dr4GN4TimDytMkzeikzaktcg0GtoxWJ4er/VxMr95CVjzQHjT8mHBm8EyA4iwZ1fzf0jE8R6/P4xJOFwa1hMvHoJP4wUjsdjXaCI9GFzP8qZJnfuzBYED7wDVpFLPjfsnxTXoXmcSJ0PgBGv8QV+15xPFej05BOZLAC4Wkt5KOtIVnYJaKqTNT3SsfJoryw7J8cugn247r/maNDiKt1eKifnCaZqTZRfYuD5RsTUk0U5/O+sHkh2g0S6G/8AFVdRE5fElG2aECkAtWNpSn9oeA/rD8kew0S6LFXES3tEEdYVXxHqfP6xhw6bfGJDBDRPvilJPgTTXJg4irf4e6JJ4kbU86/CGVcMCpCl+zlUHfaj1NoqsB+uSV5ABmIDUDDpGUcyc3Dot4moqXYyeMK3oP2j9IieNq3PnGLwY2ER+xp28kxsZmzxdVanzMETxNX4h74EMOKgf8f6xgwg2f8AhgKsL/iR/ET4kRkDGCH4PdGoQWWB9HeIJl5vsSCo6KVLGWtOTM5puY5visjiaP8AMkTZY/ZlMkP1QlveY+gThDmCio5QCMrCpcMX0ZrdY8o/Sz6ZzJc0YbCzcqQl5pQWVmJPIVCwZiw3jy3Jt7neopcHmy8dNBBKpuYFzmJa9KH5x0vHMbO9TImS5bBchJmKyKLTAtVXNEmiSNKgxycvGKzupai9FEkkkO9X849a9HHx0lWDUFJQJQSqY7lgUgMCLlgz79ImTfDGl7R5dMGLVUieXZyy2OotQ3jco4kH/WB1fM4JJINe3uj3xH6P8OmWEvNZIb2xYBvwx45xrFSV41aZOcp9nOpQJJQCHoAOkNyYqN+k2KVhloRKmEhUpClH1hUy3LtzcpoKQjI9LJqUkHmUbLUpRbflJILwCfhypBpct5GmneBnhiiKJcsISmhuB1/CuKY8y0qypWhSDMBHqyyQoh1AEZeYaiK9HGsUpYSJfNnChlIAJTVnJy0rB/SThquHjDGUohWV8z/eBdw1mcjtHPL9Ip1s1PD30rEqN7od1ydb/j2LKpaSgJzTAgKdKk5uV0lSXai0k94uZs6ckBxKOYkA+sABNTcgMO8edp9KMQLLZrMEi/hHVcK4sZshM0vnTR+uppUU+kRNOILcaxeOmmbQSkpCQFJVMTcEgqchthDGOPrJQIRIUoEM85ADaimsBw01aiSpAD3omruQXq/ujacauxz5AbbEizGI1so3g8MtmySGB+9OllqB/ve5olMkJIp9mJr/AKkv3Vg6JKFBLBzUcxqkm4LWI2ieEwbAEgBTmgci4PbQeUFsKKeXwkKUcyJBT+EzEF9LqVQQljPQ4uDLCJN3bESyL6DO4o0dQrhksG1dlOT5HrG5eBSmyUjc5Qa9aVhK0H8nGf4Tikk5ZyCzCs+WT2qp7vF9gpuLFFM7XRiJe2nOxtaLM4VT5kJktWpSQX3oINKw7p5xzENRyL6DtDbbEl9lPPnY5gEy89i65ktT+ClGjQ3h5cwqBVhpTEl0gSQojQhQUBd4bmSEprlA3IqduVhSkEkYKSwStHIkMwYsBYDNSDcoDjVSkJK1YVSMtTzS8uWrsfWF1AaNAE4jCTayRMVQ2SCU0aoYB/GLmTw/BptKWNv8v3UpBp5lN+r9Y/7RSwbsIdsCm4fwVLc5V7KUgZUpLh3UqqqktYw4jg8lqqW/YN7lQUzafm/WNBWppt3io5JR4ZMoRfJDEYQCWpEtJY2BLudXJ8IqeB8B9WgiaQFZlGgUQxNPZI+EXhTW4amhp4vWJ6V+DdtHhKbTbvcbimqBS/R2Xl5Z0kqajlYroCDYe+PPPSXHTpcxSZcwpSqjJUzh7GtrGPRloFj+fpFfieEyVElUpCjuQ5Gut4p5ZN7sFCK4QVPoVjABlElRy1OdnV4pt/WGU+hmKyOuXLzaJQsO3ckC/aIIxCk19YsaUUfKhhtfFZw/1VHo5O28NZX2/wDRaF0igxfDVyiBP9XLV+ErT8o1FbxzBTp2IUtSVqdR5tCMqQKbxuL/ACMnZPgh0X+C/SBiE0pMerrSSW7ob5xxXpDwf1+ImT1ry+tVmYB2LM162jpRgjm5QTMSn2/uqS1hV0l9gY0jBpIWpZD/ALNUpFAXUQA7P2jJOi+TkD6GirTC6Q5oHbTWOx/R56vh6ppmLJzpAs7FJJFu5jPs6Eg5inKAyFE0PQl62I8YJhQ4DhIJFGHsgWoTzd4HJipFj6X+nUzJLVg5gbMr1icmbMkpDByQzVsQbR5Ng8JNlzUzDKWWLsxq1dQY74TVKqUqABbKCCSxIDpApDKRQlQILOKUA6h28xApNDaOSk8UmHMDhlqL0IFid3TaHftE4AA4bK9quR4AGLyZMyqlpU7qzFJBcKyZSRWxqC1mhorfnUAwLFLlvEtUxLroe5y/pBgcTisoCSwLuogJFLCnV4rP/oOez5pdOpHxEdynMXULaUby0iS0tsqzk0ioyaVCas4WT6CTVEAzEg/uqPyizk+hUxOUCclLahBr+86o6RZKSHoklhr+doMlLHmclrDw1gcmxaUVGG4UpMw/rjRrJoerkmLiWkgULubn49NoiOp7VD/0gCZ0zMXQWFHBSHHbNe1YgYwpgFcrkV5UuTawHy6xHDl39oPZwx6ODE5cwGg03q1HalK9d4m4ArQinwuXgGaFiCSR5xNMwN7TeQEByBNXrqTY+6MUkOljXXVLHp8IYEZ2NQF5HdTdQa1DMK9njJcxhY1egdxE1IZRppQ2DdI0VF9e20AG05nLkEaMKjuXr5CJEhwwcjwbe9InncuadTQAeEQky30DPc7b06iACS1sdG7/ABiYmA9fc0DILParVH57xmYu1/7eUAExNN2cbg0EETMBtTvEPVgiimNKVru2gjSVeIr09+sIDaVrcGgGxFfjeNTlqf7pAGrg+EEM4Afm/wAhA1qZD8ylUbbqSdKbCvSEARCvPpWBzSfugeNPheAzFHVTG/UjbWziF5uOYEFJFHJs6QKEHeh8oAsa0Gap6BvcS4iTilx8PGByZgtfNVwwALxsYgE0tubFtm6Q7CyRUTdm/O8ZGwtnLNU6k372jIAEsbLSsZicptmcAosXajml6wPEYhU1JTJoxKVEFNG32Pem8FlyTLSvMp0rLJYAplPZmqAKb1aNSlqQnmW5FErAy66oUCyne/hDEBcqQFDnUDlKUkKBa+YpOUtaCJ5gAUq5SWUGU7WcgULMGMGwsoS5hlqUkZnKEjlygXIN3JNWpeJYOUX9kIJIfVKk1HtBqlrn5wMYD1lM4LKS4enjmNPKDTZgcFYdJDhTux1DPaCBbnJL5gCQquUgbgKDKbaNTMoUpISTlTV3FXcAKFFG9ngsCh9IONeoSMwK3WooIIDBk0Ja7jSK3hPpuVzUIITLCi2ZZJSl9VMl/wC8MenaP/t0Ook5jQgUoCBQWbXoI4CHDFF2/ZUsjSSPccRweagUTmB9rKSpIOvL7QHhCC8koXASr8RYP3UfjBf0efpGlT0ow2LZM5ICETCaTAAwBJ9lfix70PeYvgaJvtAKa2apHY398ZOUoumh6U+Dg0kBPV6fkRKdJBFS42f4R0GO9FT9wqDP1Bfchj7jFVN4JNCVApBGqk1IbcXIpqIFNMTi0I+rAAAoHYf3/No2JaS/vTUA6vUbxkmhCQS43pQ+4nSJ+qcZmGWoFGerVvF2SBIDgtWgvba2l4LrVsu5+Jja0ChzFJAvlprob+URlTSuxGUD2nd9L0bz3hWOicpJWAwZvxUJrsd4xAq35faAzVgs3c1v1Ot9YmolyWYFnc7feBsNodhRIzKkl2cAXe7WERmzMu/bU3doYfVw3Svu2pEpuFcH/lX5EEQCAetCgejWetiO8T9W6WVYmx+AaAzkolpLzAXsHq4NWfX86weQSpAUCFMTUUFzqS0KxGvVAGhcvW7h3amkRUqvMDS1D42jc9QSxWwfZQgWKxIcFJJuSwfxrBYw2UHmGm1iOn5ELJmHModaClN6nrr1heRMCEMspF2c5QS+2m27+8nrZa2UFHUEUudLX6wmIBi+IBK2Dkuz6UpzHT3wkvjFwpRYqNToAkMA1buIaXwkKW4UQx01q7XYDelYFP4HmVehsCADdzbWl21iWydMhP8AxNQS63YqZz3YdbjtXvCszGkkaAXckMQhmDdQ0O8T4ejIQp6t0rmD12irxvDAgzZbqLM5L0DM9qpJLdImM0yXCXJYYXGEIJICUpHs5mq9XLVZvfeG+HcbQs5AQACGq1K2ftHLz8TkKSpNKdRbS9bRiMRLQp0g53cFz7vONadDjaOynlRHItQrTm+bbRkI8EnpCc01JTShUoJBOt0xkZuTRpRboID1oVE1attrb63hebLKJmdTkNlY1SBdyKuXN4YC3DEdqhT+VolMCQhQYGnNfXwrGwAEfdIIASS9mUDo+ng3aJpWsKzO0sAhSLpBuCXqCfKAzpZMumXMxypU4SBsxYpJ7RrEyJZkuscouFAmlLtVQ+UAxpIAUCWOagYgFT1Ac1ADWHvja0FNAGV1dXvLdawIFIAZKQinMk+yoWATttlO9IZM4uMqCpDFyzKSQx1NRU6fSJAofSnCGZhyRmperuSB7Lm1qdY81UPz4x7LK4d+rKEglBBIObVRf4k02jzH0i4QZSyQDl16Gx98aY5b0Eo2r6KhKo9e/Rt+lJJy4bHKpRMuedNkzT8F+e8ePwRCo2lFMyTo+vDgdQX7wtOwwB5h4/1Fo8h/Rl+lU4fLhsWoqkWRMNVStgr8Uv3p7UHucucFAEEKBDgguCDbvGDxRf0aqTRzuN4HLmMSlJULEivgoV+Mc1x30aEmUuaFsiWCtQVUMA5YjXqRHoa5Cdm7R53+l7EkYeXhJXNNxUxKUpF8oIP/ACyiIeNopSsq5/DphQ6kkIZ0qScwAI/EHhJODNGUpWUvzGmuhFo9DkYESpaEM2RKUgilEgJHe0AnyATVIU1agfT5Ri8lF6L4OHEsqqTmHu2DdbxmYlNnZgyqE+IeG+Kply58qUhQT63OSlVLBxlLtfT4NGKw5T7TgeYPizRSknuJwaAkUAN7qD6d9YdKwAAAX/DYecKzZYPyrX5RsKP1/v8A3iyAMzAZyfWFKkkWZ67uQbWApAv8Glp9knQMVKYbts+sNZmL6eY9wvEZyhc31b5QBRKRIKALF/acBjQs1yNIjMkhSUhTUJYDf+wiKFByx8g5gpWzbjTcd7fCGIBNwwAolL6Ur4n3vAloCA+VJsWr0Ip4WhyXOdXMG+TdrxtQBPuew0ApCasCqTxRKkjMlZa6igsD/S0MiSlYDg1FHcUt90uNoLNLUKSQ5Zncke61YDjMaWSl1JSCS4CXOjKUQ7U0IvE7cFUL4rh7gsMwuzeFyYlL4Wg5SRlUKUVvcEOxFomkKrzOlnHQ/O0EnSnS+a1qW7M/WFSGVk3g2GmqHKQ1KEgECj0NDQU2iB4LLC6AFsrjUMGFqaVhglQYg5/xADK3n0+MKYrElJJS7ECgeulh1eCwoLPUllEJcgs2tKF37iMhLFYt6gK5qF6WsbGuj7RkTQmy7n4gIAoo20e9a+4MBEVLChQUpU0A86guOsECyRygHfMohmq9fhEsUcoS4GV3clkppcDUvvGoEQS4KqaC7tWpagu7tBZyhQH2TuKvXV/lA5SlE2Iq5UpgGBZstAehIhjIwIR/lvRI6971JNxBYqEsHhhLcLLj7pVlAcl9g99rwbH4pSAEpIzqNBUFSdQA4r1giVpIBWQQ4FGoXYOU121beJ4uQCkOWykKBSGJarBuj7wtQ6Ilh7JUFKan3yzVrQ1Fi0VvHeHEuojlVyqcXUwJfZ2J84vMLIDOoONC5t1FIh9j5VoKswU53O4sdGvEy3WxcHpe55TivRmYFUbKa0JYdLOYLh/Rgn2pgHYE+8kR2KpZSWNtIruJ+j0qaHYoVuLHuk0+EEfk+pbGsvjLmO4jg+A4VKgJs9h+8kfWOv4d6cScHJEmTijkTa6ynok5aDpaOAmeiM4OQUlrVYnzDRW4rCTJdJiCnuPgbRo4LJ+9/wBGNvHzE9Vn/pkVJWUlS1kXSpCWqHu4I0hf0T9MkY/jUubOSt8hRJQAClCspJUeagbOdakbR5QiSpXspJ7An4R6B+jzhgkBU6a6JiuVG6Ui5IuHLeA6wSUcMbtsIt5JVVHu02bFNxKdlIAvrrHOo9KlJucw6g/E1EKcS9JCtKsqQFmxVzJHcBiaaUjmllUzeOJplRIJxfFVrSHl4ZJS4tmLij7kq8ovlkin9Pdr74pMBjhIB9VLQjMcy2zMVWcAkkdnMFV6UAf5hQR3AjCcrexvGNckuKYtMqWqYR7IJDUrpS122gUjGFctMz8QBq6e4B90UnpVxtE9KJUhyVqY60HysfCOm4bM9XJRLIHKkC3nWxrFa5QihOEZS4BjEjcp8++lLxtEz1lUsRcEEEHszvC/E5iUS1LDBgTs/haKz0exSxIQQ2tNC6j90hr1jWOa1bMpYN6iXBQoghWUpc2FdN9YH65QLKsbUqAOjF40OIaEN008j9YNJxaVh0kEG2h8jGyknwzCWOUeUGzA2JdnroD5RFASRer9x4jwgalizHwFR/W8YPZ5SP4r+NYdkB/VigUX3A/O/wAo2jCsxAHWw+NTFdjVgpyro9HJofF3qBBZGLADulhQNbo0FgGmyg7oFd7HY+IeMmSySGu77P2r20hT1pq71sXF71BtGvt6j0FKkjrC2GMpwmqqdHfzLB/zeFTgQ5UhwoO4NH6DWDHG5k8oej1BA82jMVMmhilIUGs9PhSAQCRJDczqbQ1Ic18LeUZD8pYYBRCVe7rSMgodkCp3BoS9CPC+1YnKY8t2ADuK9uo7QkkFKmXQ6EOSKXOj9YI+U85HMps3XYtfxhiD4wmXR71cAlxR9btq8bKHFHD08Tt1gc1ywdVLV06NpAStKspDDKS7ljZhy6lyLwhjEuYkLmJVXmY1cfwk0Pg9QYzChTnMCQDQqavYDQPrGsTLKSCa0v1NC3RgPfGpSAouoixAZyfFQ7DasIYVcrmJBZzmUSVEPc0UWFdokZzMEhnGgoB+yd2jSUlKaUGr1o2n9Y0FjlopNeWwKjcs+wcl76RLGBxoQqWMxYuyVFyX0BYVB3aKZRKCQod4uMdLcAJUoAVdCsitHDm3hEcRKQoEEpSU1JY5qnSvYNWMpRTNseTTyEkoCgFJYuN389I1M4Y/3B4U91RFRPwK0c4JA0UmnmIlI49NR7YCx5H3fSOVwkuGdaakOSeHKlpbMs1Ptpe+jpsIhPSsj9WUE6u/jaG8L6Uyj7QUn/cPr7oskcSwsy65ZP7XKf8Ac0Hkmn+pEtJHKcRRiAj9Uy1HZKUgeKlknygfCMIspJxUxSVE0QCEgD9opqXjsRwbDL9lI/gUf+0tGH0ZQbLmJ75SP+PzivMqqqJpXZzGJkSZSStSQQmrk5/+RLx59xXGmdNUvKlLmiUgAACgoKR7Ov0U2mpPeX9FRFHotMNhJV3BH/aY2w54wd8meWOtVdHA+iGOmqSUqUFIlsEBaQpjsk0UG6ER1Ixyh7SS37Jzf7Vsf9xi3T6LTU0TJkeCiPdkja+ATwP8lDdFj+kROeqVmkGoxps4b0k4l6xSZKH5iCosRTZjUMz7Wi54Yn1aAlgQLCzbVi3HoysEn7IjMbnMkk+JW8b/AMMmJ/0P/wCiG/6rQOcWkhqXLKTiE8IkrOpoHbx+sK8NwP6pF3ZzWz112i+xHDFrAzYXN/Eg/wDyxGVg16YdX8yfnNiXKNUi1PeyrTPmS6gvpW8GlcSzDKUqB3SH+Ah4SJgL/Z1UP4pf/nEvXzx/pH+dH/nFLM0RKMJejXqHAKlZu6bDZjr1hSfxOXLZCvaUrIAE3JJys1j1gs3F4gAn1XKA550W1+9HO4OWJ2NlghkS0mYQ5LKZkuS5JetY6MeTW+DmniUU3Z08uSLmtdXO++kbSkfeSBsNPK0byBrOBrrTtG0qCTU0dqeGhrGxzkFqs+1AD2s8SVOYHfSu/wAKawVATXL3NN/CFsRh3X7TdXuNj0O8AC2OUoVSCrcX+HV4yG1YdgzBqMWp+frGQnYEQhiRzJcAjLUA7FRpt1goWUoUl0gVDFwS4/NjaNKSSGbMzfu6M1g8JzfVKUCs55wsFFykPokM29Q8MZCQmYgOmUgFQLVOUAOwJSGS97tXpBcLhciQtSUh2UwDgEgOQagh9usMKQoDPXNoHYdBs3eBcRxKpssolK9UpR9rKT+8xeh6jygEEn44Sx62Y60ghyz5SbMlq30iaMISFEJYK5kgEEkM73DQrIwScpBGcpI/zapLWVkBZ+8DxmFSVnOVzVzKUokDQIS4CbaeUIZarmFQSFOVVq9MrXJeohGbmSlL871YGjOGY60a+lnjMUFky5c1LJlkKVYFVKA1BYXJZiIbmhBUS2bO7sSKdSG/PeJGLT8alI5k5mYsOV3NeXRm1vA8NNQyl5s7l0i5AGgIDHs8R4eQVKyALSk5Vuxy6sS9YmqWxzMBuSNBagBqOkKgGJmKVkzlPspNFM7MCR0NNYrOJcOfKuVUKDgBJLWd9ouqqykDWpoHAGr1MJ4lOdaVS8qwm7OOzNe5pEtFKTXBzeKkKRSYg9CIXlzUPRTd6V8Y7JZOSiRNINASEl3tmZhS9K2ivxPAJM4tLVlUXNA6XFx7iKNE6TdZn7KiWnYP2Y/CG5HElJsVjstQ9zxUYzg06UgLXKLW5FAqDlg4FR74ROPSOUrWlWy8w/5RLw2aLPE7JHH5wtOWO9f+QMFT6S4qn61/4UfJMccico2m/BvhExjJospPu+UR4WXri/R3Ej0txButPiiHpXH5hY5kH+E/JceeI43N/ZP8P/tB08ZmbI/lV8lxnLDILg/R6Cv0gniqRKPdKn/6jRA8fxGyP5Vf+ccNL43MH3kjwPzVDEvjq9Zg/lTEPHNDUY9Hbo4xOP4Qd/Vv8VxP7ZMP+oP/ANbfOORRx1f/AOU+AR9IaRxRRb9ZN8P/AFEZuMvYaUdQnFrtnHXlEYQTVSn/AIU/SOfM4m/rT3z/ADgmVg+Xzb5vEOw0ol6UYsJlBIIdXQeyL2EeUL4usTlTJaikvRjoKAFrho6j0s4nyKa55Q2idTSw69Y4UmPX+FjqNs4vlSqoo7TBfpBLBM5FNSir+CvrHTcO4vInD9WsE3axHcGseSgxJKiKhx2jteJPg41NnrqCzs4U9asH8nrBELURz5QwoQ5NOjeDR5zw/wBLZ8oh1esGy6ltgq8dRgvTeVMYLPqjqCHS/QgfFoyeNxNFJM6CTe9Do4p736RuFyoEfq2c1dwQRuLxkZlBce6UHL0DkHyZNd7GFhIloKJiQkTGopqF6Om5tuYZCipFWEulQX8BEcIvISpgQTRWw7ufy8MCH6zMpSsmQMAzuAxcrc9t94jOZyRUCrhgOtbxJHKSpySo0JFAK0At4xKVIQxUEppUF71udAIQxTDqKlFTlSQcp3F9VF391Ys04eroNaHavcVvCpxCWd3Lu2j6a7DrB5Klso0J0cF71qXJ7UgED4mglRzlTKGUs5I7LPsxqVLQlJKdU5X5vDW9ttYBi8ol5Ji1JVMObmUM/KQTlqWHUdYzh+JQxQlC2BagJScpALKV3et6wqHYaTPASXKUuas1dASPOt4IuaCnIQVFT6gUsS6tW2c9IWlqUCyyVEqZDEBg2YJU1HbUfOHEUmgp0uGr5398KgArXUCWeUO5Gw/G9t9IPNAKeQpChdQqSK0pct8IHPJ5lcyAq4QA58xtfvBUSkpKcrBJBte2rWvrCaGFkz2ABGUdrga+O0aXJSgOkBLHNyiouSWHj1gWGniYVJsxYtfu8Q+xGQS5cEOHctd3cufhCoAslT5SCWVVmBG9aU0pAsbhUTVFKkJbKGdLv4GlKmjGJonJBygsWSQGJYF9rfCJImHMEqBL1egSGvzA+fwhDKWf6F4cgZUmWot/lrYeRcdaxW4n0HUn2V5tsyatu6S3ujqpeMSsllhgoJYJrW7F2IuygInMlKkTchzqRMcgkOlDCoJ0fT4CK1SFSOFm+jk9B/ySeqWXTdhzN4QsVhJynK+xAePRTh3VbK/3gLFmAFLNCuIwiFLInJEwZR7QzEMSCp+o8YWq+SlJo5CQsfhT5Q/InJH3fIAxYyfQ7CqDy1rTSikLLMLlqiBzvQ3EIrJxCVjQTEf9yfpESxp8M1WauUbRixa3uiww2KcXfxMc1iJGMl1XhwsDWUp/cawuj0mRLLTETJatlJt8D7owl8aXrc2WeD90drKm1HzP9IQ45xLKChJ/eOgEVA9K5TMmakqOpcN/MBFB6QcVDZUqBKrkF6dxvE4/jycqaKeSKWqyvxfHV+tWpBYFJl/wm/iWirJjRjI9yMVFUjyJycnbNgxsRCJAxRIRMSgaTE4BDWD4hMl/5aynpp5WjIWEZE0gtnr61lPIeZ7F2Hgm8K4nlFFJCqnKz6VBGtWpftBPswWslB/WoLElzbZywpq3hGvtqlEjKE1LhQ2N31feOOjpB5yplAnJV0kVBfbah+sQxkj1gCFBkOMx1ZzlSBQEuNQx2ic9ayy05Ake0VUNdANdY27sByC+axJ6bM97w0IjOwKcqSRlNKg0BFKGwtpp5RLIM9AOWtyWJrTTNX3wP7M0soSpWUl1OSTRrKNfAQ2oKT7LNQA1JtWpFPOEMkmYCQmYgZwHcCrblgwOl4JjsILoUpAIvQlzsVPlJrXrCK5zsVZ3BoH+SS3zgpUv71UBjat/vF2DVDdoAAypK5YypT60VBVMWrNUvtlIG+p1hxaUlRyq5joQwSoapb+xgCsUfWBCQp1DR2SQaV1BenhaISJi0GjKc1cge7WlbNAwGFzMk1AmBS8xZ2ASkMdS1zpWNTFsaEKZmCiAm4YUc+6BzpalZgSpClXIbTqbdhEMUlSELUhAJ0BLOQXFAHNKP21gGWWDbM5bw+QNoVx7rICjRwRQAHWgLkbMY1ImleU+yBqS6joQTt/SD8SWEhIOatiOlLht4QG8PISlDC4fKLE3LMaV6wPBycyXmy0oUUkEPmYPZxGpExYc0IF1G7dQ0TwkxClOHL1c+y4oCNjCADw/hcuVSXnKXcU5Ut1PzixXilqFCyWLktyirl7GEsWVib6pCQSplHMosE1qmlWpQeUHUgEZCAulAx1BzOLFxA0Fi+AlJEsKUSs3CkqzAijHow+e8HxSiCFIGYkh66aqOwHj4RFCilQlpSPVpSGLgN+yUAOKMR8YbkysxExwzEFLG/Q9qWiRgxLNGPcmhtW1A8CXxBuUqLs52Ar5jR6RrABSUkKK1MVGrE5bty+01uu0bm4eWSTLKcx+6/tKazH2SAPjBQ7GJYBAJWQPLwrSMxEqWu+VY2IBoe4aE8ViMoygJBNwVNQEA0IqXaDy8UUZQRyq++1B0qNbCGthNFPjvRjBzCQZOU7oOU92Ba/SOexf6OanJMKdgpL+9J+Ud1NYrZKaJbMas562o1RW8NowKRmJJIO506NaLU5LgjSjyHEehWITUJSv91QfyU0VU3h0xJZSFjuk/SPbp+DQNwNWrp1ekQVLQkAigNaO3jSkaLK/ZLh0eJp4dMNpaz2Sr6Rs8PmC8tY/hP0j2PEAUCCwZmL12IJ/JhSfh2SyiXcEM5di9fhFeX6FoPJJUlRLJSSdgHPkIbTwmcQ4lTD/AAK+kerSiwdmJoctm6m8TTNazKUAWFq6BwKbQeb6DQeSL4fMT7UtY7pI+UZHqqJLh1Bnahq0ZB5ReMj9lEvnQ5LVcip7jXzgcuaZweYnKlPsF2U7VZtjSFONY2aUAymbMyizlqE3oKd4GmdMUkZTSpBNKBrJArWMjQOiashDlINatoTubloanqCE5lOp+VLB2J1AakIyJkwgKVMzqowCQm7Ur0qwi0wqcxIJbLQseV23pUQDBYfDmVValLBsCAFF92qfdC+JkGYT61YTsklrdAbwthsWZU5XrwciicrBmswd7xfKlpmihSwJDK06DrVneC6EJyp4RLSHB+64INOoqTCeK4VLVMcZnU9QSGPQOz66weRhAiqruxcmjuQQ99oY+2h0pCQT3tvWFYyAQJVCA4B0chOj/SASJSPWuE82Vgdg5PlXW1ocnrlFsw565QC+mw7mK7DIUVLCgKOWS5Ozu7mgFesADmPKQkLykqQ7HXmpRqMaf0iEszEqZTlNz7LPqSSXeNzVJmS+VWYanyNNKMK3cQKbi8oNHF2BdZ6naAZKTJSASAqpJawrqMzP5wwca4UkEPqNurkVvpC81WcO2W7EmpvYpNCbvasZg0oErIoOoWUDmW5LDmu5evjAIIUSxUqYtqXNLvW8bWsqUCgUDB3cNpYWoz9LQgMIoTkIKFqDEmaaBPQk7AWvFhikgSilCS7Py0UfGCgsYTNKkEGupId2OytoDLUmWE5SpTdK+6msbw6lZKukkAaOG2Fn7QUYVi9Xozm2/wBdoQzbetCs3KCGFWW1/aTZoLLWEqyvXzOnVtYVVhiou9tixPSljESSmYXATLZ1HUEsCKCgO9oQDuIn5VB7PRhfZzt84GJOY5nZ60D+/Sg7sY3LCKZXKWYByRVmqa2NKxiSU0a2murBL0UejwALzcSBMYpJy67PqNQCDcw+iUlbZhqC2j/Nor8TPOVajVhYhiRV0pD0JpdvoThyyEG7gcoJ1agJJ+MABpkslTJLEnX6XgM9cwqAoGJ0Oo5XHvixw00FiQArUag/kwOdJLLIOY0pci1n7QAClzcyHVzACpFidxW3jrCxJScwUQBp3qxfz1jeEZDSgRmqpv3i57mt4li5edn0PmXNTYFqQAMInJVU12pEeUlmqOv5MLlbFzla25fqNm6xv7cnOUsQwd3IB07PDECxWHAWA2Z65SXNLERBeIKlJIFBrfW3kINMwZUrOVFhUfdbx1g0qUQKgBjTr5wwBhSfazBWmUFxXUi5jUGGESo8oAbozE6NGQAVU3BjLl5ilzyj72zsxbpaNCQlmWrKWZIADA7h+ZR0b3Q5icRlyuCnchnPi9K94gMHUrCnBbKAGbdyal3gECkYWtX5VJKQTWlXO1fdEMVhletStJGUpIUCXuaNt3aGplE0pqx3u7i9IwYZ2zEbsBQXe3jABEFJBFymzmgLCvg8QVPTLbMoPcV/7e20MfZGU9GajdKfKATVISlyAFAa1DX0FmeAYLEY7MOYKyFgSQE06HuRR9oFguGjN61KyQSoAF1uHu4Yvp0aHfVy1ZZii6k/eawLuAGYCgp0ETlzElashVQDawNgk0uH8YQAziDLB5Q5BKQouytBQPb+5jWIxQmJokc4IO7G4BuLB/CC46Tle6lbEhj8h4QnhyyAsAFxYFmN3qKwUALDykyQolwyaHKo2vmH3i5LHo13EMpcJBJd7NysC21RSAYHjQWoDKxFEKOm5DfONycC005wTZQKlXJu4FqkQwD4OZSpCyNVGpBPhvDSZKUBRACAeZRDAPZy9vCBTfVpClAJBCSSwsB1obwnguNGcsISQJeVzRyWJcHMnbbaBJgPS5KpgUqWQsU1ct00HlEJeUqAArUtW4v2FfyYNgccJjBJYkZk5Rl5XIfobwTEyEOpBJCVugqDvUV7GtxAApmavXKczsGBdiRV4alK5XVRJBCSK6dH2jMNg0okIlkOlIy1PtNc9K1geFllCRLl+yMylBRJKQr2AlyzUV5doAAcP4clIScyipg6nKPMDWGFs9QokggAiwtQB33rCODxCvtDqIKJgLj8CgQmm4NPOLtWDylk2YENcdibf1htCsRTKOWxSDqnlL9v7/TEoy0JBDuQAd3qVEkf3hxcpyMrj6XNbwmjCrQwSlOvtEvUktSl+/eEMMrh4mA5lbHe1QxPz3hKQiYlaaZ5YBBUn7hZxysRkIpR6xYykTCklSQ9AwVeup0jU2QpKnSkMbgmj9BppABgRS7FNgTcOWqfhGsS6HI5lKDpADeGu8Bm45KUrWt0hA5ypiQCQA2V3FutoPh5frUBSfYUmvarMGhUBXYEesmCYySU0BFDsoFqUDi58IYWslbAu2zk6jQXtEpXDwghUsASgDmSwDEVcN0cQdMpnGUJKwCGs5+9voA0IZvByQlRADKVUsLnc7mkAUjMTysxubaVv3hPGY4yi7KWCSGSUpIF3BPweLLFKAKXZlgMG3Gum8MAH2hg4poNjT31gcieblhXQE16QXErEsJTb2WNTYZR5JA90ETNK0k22UPofjAIIjEgmgVYElw3TvGoTW6S7k0Dhg1nfvGQUGx//9k="/>
          <p:cNvSpPr>
            <a:spLocks noChangeAspect="1" noChangeArrowheads="1"/>
          </p:cNvSpPr>
          <p:nvPr/>
        </p:nvSpPr>
        <p:spPr bwMode="auto">
          <a:xfrm>
            <a:off x="63500" y="-661988"/>
            <a:ext cx="1914525" cy="1390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monsterguide.net/images/how-to-build-a-wooden-boat.jpg"/>
          <p:cNvPicPr>
            <a:picLocks noChangeAspect="1" noChangeArrowheads="1"/>
          </p:cNvPicPr>
          <p:nvPr/>
        </p:nvPicPr>
        <p:blipFill>
          <a:blip r:embed="rId3"/>
          <a:srcRect l="17600" t="21978" r="13600" b="20879"/>
          <a:stretch>
            <a:fillRect/>
          </a:stretch>
        </p:blipFill>
        <p:spPr bwMode="auto">
          <a:xfrm>
            <a:off x="0" y="3733800"/>
            <a:ext cx="1417760" cy="914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0" y="4724400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boats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152400"/>
            <a:ext cx="8118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Timeline of Transport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714500" y="17907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AutoShape 8" descr="data:image/jpeg;base64,/9j/4AAQSkZJRgABAQAAAQABAAD/2wCEAAkGBhQSERUUExQVFRUVGBcXGBcYGBsYGhcXGhgXGhoWFxgaHCYeGxwnGRYVHy8gIycpLCwsGB4xNTAqNSYsLCkBCQoKDgwOFA8PFykcHBwpLCkpKSkpKSwpKSkpKSkpKSkpKSkpLCwpKSkpKSkpLCkpKSkpKSkpLCkpLCwpKSwpLP/AABEIAMABBgMBIgACEQEDEQH/xAAcAAABBQEBAQAAAAAAAAAAAAADAQIEBQYABwj/xABAEAABAgQEAwUGAwcEAQUAAAABAhEAAyExBBJBUQVhcQYTIoGRMqGxwdHwFEJSBxUjYnLh8UOCkrIzFiRjg6L/xAAZAQADAQEBAAAAAAAAAAAAAAAAAQIDBAX/xAAjEQACAgICAgIDAQAAAAAAAAAAAQIRAxIhMRNBMlEUImEE/9oADAMBAAIRAxEAPwD08zTvCd6d4Aqfy98cMQOcdRxUSO9O8d3p3gBxKd/dDxNTuIBUEM07wneneEEKYLCju9VvHd6d4bMmBPtEDrDUT0mygXgsKCGYreO71W8DVOSLkCGjEp/UILCg3eq3hO9VuYAcYjf3RycYg6+sFhqw/eq3jjNVvDBOT+oesNViE/qEOw1YTvlbxxmq3gKcWg6+6EVi0DV+kOxasP3qt47vVbwD8WnVxDhiU7wWg1YTvVbwneq3jhHNDsVHd8reE71W8dljssFhQneq3jjOVvCtCNDsQ0zlbmO71W5hWhGhWKhO+VuYTvlbmFKYRoYUJ3ytzCGcr9RhSIQphioTv1bmEM9W5hSiEKYBUTuCzFFZf9NvMR0LwYeM/wBPzEdHNk+R1YviUK8aXNIizcaVdOUUKe0SS/iSL3MC/wDU6KlxT7pvAmvsGzQfiFW06xyFDUxnZfa9BJBBDGhOvOlokjtHLLFnGvTlA2mNF8nFZbKI86Q78Yb5jFSOOSDqoG1gYf8AveR+oDqD/iJ2KLBU8EuTConRWHi8rMwU4uTYeT3uIVXF5TsFA/8AL4tDtsKRaifDjiqNSKj95IP5w/Qn0pCJxCakzAT1h8iLc4g+kJ350iuRikGgUD9esP7ytDXrDTBqyX+IUzH6Q38SYCnEPDyoaiKU17ROj9BBiCdYcnEwJg1D6w5CRtFXFk1JBBiKw5MyogRjgQIVILZM786Fm1ibI4gD7VDvFO8EC4Q+GX7xzRTysYpNAaQVPFCLgH3QWKizaEyxWfvY6ge+OmcVLUEMmiyaEaKkY9TVUYQcUbU+cAaluRDWivHGOQhi+MHRI9YLYqLKEyxRTOKrNCfSkDGKIqkkc3h8hSNCRCERSI40obHl/eGr4upRFabCnvh8hXJquEDxnp8xHRU9l8cpU5QJpkP/AGT9Y6OefZ0Y1+p4kZlVm1T8THGa3QRImcAxJKv4JvbMnc6v0h8rs5iSKywnqtPurWOXZBRFet6Q6UopNDElXBZyf9Jam5pPwgf4RX5pU0f0p+L6RO6ChoxqnFbH7B8ovzhpeTMmcFW8IQQpz1Lb6xRyyhPtSZps9VAU1DJB98Sf3hhm8WHIOviWPjDeSig0zFykljMIIa8s/EPAhj5RLCYnzcQiMZhDdExPRb189I5M7Bk170DQ5gfc0Cy/xiJkqalqLQfOJacMohwCRuAT8BFXicJgwnMmapWyRlJ94ELgOKCSk9ziJ8p65QEsTzY0ivO/QUi1Tg1cvNx8oZis0tiUlQr7L+hpSI8rtZOZ/wAZOuzFALB/ai0/f08JChj0kEgD+GH8xeB55LsrSJWDi1CwUnzMDRx2aliVFib7jrZ4uTxjENXFyFA/qlpr7oGrj80AjvsGoG47sseZYQfkIWqK9HahabVD0fTqekXEnj04gFKSQdcoPzjPYmfLNTLwynr4e9T50NIgfi5RsgD+mcv5gxayomjaTuP5Q6gHf2WIP+4XBgcvtIC1Qnk/1jIypiSR45o6LSr0cB/WDYozpQz51d0G8ShLJrSqQSfKLWVBpZrpXaMbpI5EQdHGgaUfrSMjhzJUkEBWYfnfX+m3lFdisbNBPhSRuEqAOzGKWX7HPC4m/VxtITmJoNQRDkcbllgDcOPECfSPL8TxFShlKUg0/MfeId+JFNdyC/mBDeQz1Z6h+9kfq9R8IcOIJP8AqJHxjzr8SrKGUXdhW7X6RLnTJiUBedJCm8P5g73FxaDyINWb9OLR+tPqIVWKT+pJ84www0/RUv8A5gfGOEqf/KekxB+cLyR+x0zbhWxBhWfrGKzYgf6avJj8DD08UmoHjQpPMg/Gxi/IvsVfw1sxBEMy7xllceUPzA+6FR2gWfzP5xSyC1NM43hSuKL9/FKSToNGiPhu1BUVMmg320caGHuKjf8AZD/zqr/pq/7Ijoq+wfFs+JUP/iUbNZcsfOEjGT5N4LgqV8RlA+0Lt5/ZhZ+OQgsXcctzGBXji5PiuXsdd9+cFxPE86ipRIJ5PTb3x5TQWj0CYsp/Is2sBWjuHIo0dKmqJbIpPNSkj5mMQeMqJDrfKlhpcMbvWHze0ClMNAxJBFWIIvyhUVtE2UydMowRzdf0ELnOpQzczVrWqH90YocemBeap03dLu7j0gq+0SwpNaByaGod9tqQUw2RrsiK5gkhqNLFOr3gE3ByD/pD/gj4/KK/B8WCpYUpQDki7a6cofO4shJSHBzFqF259IVsLCK4Lhz/AKe36U/AQ2d2ew6gwQpJ3C6nrRobhuKBd6UJL6AKbX1gmD4gJgUR+UkF9tCfKDZoCAvsojSbMHXKYEeyhZhO9U/3i7C6PRmf+8KlbxXkYuCgPZiaLTU8qEQieA4hPsqRd9q+kX6cQCHBo7PRqFj74e/WH5JBRmJvCcU7slXRTPBjNxQLqw8tVAKoQq2rdI0Qh0mSVqCUgkmgAg8o1foxmJEwuVYfLV6Sx6Uo31i74R2Im4mRMP4IuXKFqmdy22VJ9pjWo01j0bhfApckFSmVMTd/ZT/SD8TFhwziKphWqyEqKXuFMKl9haMJf6/SR1QwOrZ4CnhJkzkyMWJkokkFQUBQjwgjTxpFdjEmVj0pypM2eMoIUoTKEingFm6xpe0fF5K8UqaWIKi4IsD4UqDjRvQvGf4zxBIU0qUhVASSkZRy221jtjKUqtGWSV8JDFcTU1Jy1DYqBfchxvHT5oKR/FQslyU9yApJp+ZvfFIJalH2tbIAYebRYyuzRWlwo5vRupoH5Ro417IUGxO8S7ESkmlSkgV3ymC/hXLDuzUCi1gObX0hmCwefE/h1KCihDKWK1IcGlCoUEXCuyZAZM5YHMf3iJSUXRLjRAnSpsssSR/TPeByeLLIpMmcgVJJPkREyZ2XmaTklqVTp84Aey88fmQfMh/dApxZIQ42en2u9G2aQkgjlSHYbj80FgtG7KkkMfI0hv7txgIIU5FjnqKNR+UNxMvFqDTJapjBncE+oPM+sFoOAq+0q7FOHfooH30hyO0IJ8UiUf6FJ+YitWJqEt3KgOaM3O5DwBWLoHlJcO7oZ35hmZvfF3YE7iXGwpkiUEJfxFxXkFA2iJgp+VeaigzAA35wBSpZopNdC2otaByZoB0D6h/WNFLglnoX7MMVnx66MBIWw/8Ask6QkB/ZExxi8xYiQu1QfHKf5epjopOzWPRYz+y+GUS8tq6EiIczsRINisdFP8Y0RuY7L0jw/JK+woyc7sEk+zNUOoBiLM7BLekxJPMERtssIQOcPzSFSMDP7DT9Mh8/rEVfZTFJH/jJ6KB+cejuOccW+/7RS/0MKR5avhmIT7UuaPIn4aQCYZgHiem6fqKR6yDtCFDizxXnXtC1R5L+NUHsXpza51g+G4ktKS1A9WP10j0yZgJZvLSeoERZnZ7DEuZKHNyKfCK80foNTA/vxZTlq1Nfc/nD5XFlHw5srAX1yuQx0+cbJfY/DH8jdFRFm9hJBsVg9X+UUssAr+mPl8TIABJoSWqHLu9RE7C8bLgqmZvGVN1DM/8AiLqZ2BDuJih5AxDm/s/mflmAvoUn5RW0GFM6X2g8RVVQISGBs3tHrHp3Z7Ad3KRMEvPMmJC3KgkMf9NJrUUoWd48gxfAe7/hLATOSKEBWVQ/SoEOiZ8aRuv2bdv0D/2s9nQwdQYjqDp8PONPx91VmsLg7aGdvuNLzBIC0uk5kOM2YKNCxY30PWF7LcSUjh6wVBC5uYHOo5UP4f8AbStNY0v7S+xhxuH77DH+PLS4SLTUipRSytj5dPnlJmLLErCAfEHNK269YUP8iidHnvtF9x/AJ78pTiJcxeVyUkhIanmTSgiHwjha5hCVkhL10qNAIteC8NkhM9C3BlKC0khlB1ZG/wCppYpMW2IAUnOlgWqTRzr0OrR1XSojW/RHTKlyUtkcfLR+cOkcQzfypGg+AHzgEyUcpOnrFDMxcyWsLWlaZSqyyUkJWx/KTcPtGfyNVUeyyVj+7zqGUMsBSiAC9T4mFbe17o1kjFhaUqFlAH1DxhcFiUqXViF+09g7kVewtWPT+yHC5MySSUVQpnL1BAKVBLtajxlmXFmM47LgrTPDXHqIVM0EOKg1BjZDh8pIYJRT+VJYw78OGolLbBA21AjmMNDGB6UvaCCWv9KujRrCpQ/Km/35NDMRMULMb1BprrBYaUZpODmn8i/SFVwuZYo01Ii8/GrVRsr77/5h3cAsSzi3n0hbBqZ9XAFG8uX55YRPY4LvKl2e30i+7wAkgNvS5rDFY5SEkqBo/In+0NTYqJXYfs0mROUpKEAmWoUBeqkFnOlLdI6D9jOKKmzlWAyGj/zJrHR145vUtFUpFYQJMcsVMIA2seU+yRQ8ISeUKEmCJw6jpBTBJsGZhju9gePxPckBQOU/mSMzdReJGCMub7ExKxskufS4ilCX0VowQWIelQO8W2HwCRVvM/CIHaPtLhsBLzTMpWQcsse2roGoOZi44JSKWP7EGHUbJJ0tBP3ashgMp0J+/KPNcR+2DFrUyEy5SdkpdXqSa9Ik4HtDxHL3+eYZGfItSsqglXQ1FwxFKx0fiV2NRVm3xxTh0PPUFLU5TLRc7VNkjc9IyeM4hMmGq+7TolFPU3POI2K4kSoqWSpSrqJfoIqsHjStbmoGkaRhGPo3jiRbDBTD7C1HX2iPiYjTp2IIbvpqRyVaLJLGW6aEkA7wJMokAXLtETnT4OmGKLXKIeIXiZiguZPUpYAGeoUQLBTFi2hZ4bhuEzcXMUrORiZTATBXMlqFY1FCC8aD92EIdn5jeK1PG5mFUSj2ZlF0qCB4SDcC4I6RpiyS2p+xZMcdXRu/2Z9rgsHD4hSZU9By5CqkwN7csn2hQ25RnP2rcHl4bEd7LCQidWYmgSmbdy1s4BPUGPPMTjCoqmK1oH5WiPiO0KlBpilzXbOFKJzABkuo7CgEd55y9mi4Pic82YsgK7xIBBa4U6mIo4DdXh3EMElm8QALhlEeVLxD4BMSouZapYUqj2AKfCx16DaL2dgvAoEENXy5RhJnRFEHhfCkzZ0pEvMwdc0ZiR3YuK6ksH5mN9xDgcmdJXLWlWUhggTFBL/lYEkCu0UHYSUnJNVTMVhJ/pCTlHxPWNJPW43FvdHFObvgprk8qn8FOCxZlOFBQBSoISApLgZiFOxCnBSLtQxuOw2JQ85IUCoBGYDSqgHGmsG4z2fk4llTEnMkZQoHKoagvYsXoREzgnBEYaXll0BDqUfbWd1KF2i5ZVJc9kU1x6LdaByryr5e+CoQfs35xEOLCRz0pfqYLhuIlZtoL/XpGBDJPcuDR9/vnAZuAfRunz5QWZir1Ars9OfntAJnEuju3nt7oOCeBVSgmrOA9bsYFMnoHMbc4j4vF5tGfbZrmIM1spd7ila83+UA9Sf+90k1ANL8+kVuMxhWW0AGlaVdvdEYocgOw3BbW/8AaHTFJSogEV8vsENCFRf9iiO/UwuhRdm/MiOiV2RmoM0hIBGRTUZvEgEfD0jo7MfxEwK+GAGphRh0p0rufjDiTm+HOGd5X2a0OvqY5GkjbVII/wB/OEmFtX89YaJay9hSwPuhEyWgKRB4liGT/wCIrFiEmo5xgeLzEDMqVKxCFipdJHnndx/uEbXj0uzIKmqSksof0/bRm8RNUBlEpalGx7kZuhKh6s8bQdCasykz9oOOCcgnLGgcArHQkP5xT4XheIxSlLSla9VTC5Act7R+UekcE7HZUqMxB7ybSYtTHIg1KEbrOqtLRpzhEMEBPgDMlzlGlrRq8yj0heJvtniv/pqeFMELCg5AKSCQ9D1sY08jEqGFCWKJapktM1Ci5RNS9QDZwA4rpHo4TmIcVe/PbzpEPiHA0TxMBBGYZVlOp/KrmQbGM3mcuxqKi+DyybifGwLjR4ZInFIazl4i8a4VOws0omDmlTUWn9SfpcQFPFHDKFrEXH1jXW+jVTXs2uHnKVLzJFQxI3iwGPlsFWKg7c4xPC+0XdG7psenMRI7RcbdUvuiR4HL9adaRlLG2zVZEkazDcWIVluNYpu0k1JUhKSDm/Lq/wAG/vFJgu0bEGYDTUQ+d2nSFLAl5kqYZnYtrQ06WMaY4O+TLJNOLodjeFZconZ0JcAZCkmooSTS7CCYaVJEtOVIJSpXiNVGv+Incd41h8TIKQsJWmSkAEEBRTVn3Bp84z2APiY6BJ2Z06CNMttGWGk0XfeFxt8DF/w/iqDKIWbB62I1DxmZONVM/hy0E6Oz8ohcIxJXN7uYrKhznLPQGwHk3nGEbps6JNWj0fsvw1ciQ5FZiituRokcqVjQplMC5GbQRiJvbJUoEpUmYhJAL0A2GYE5TTUaRY4LjwxI7xGZOigas5AelxevKM5RfdGbaujRzAaEjn5jaFm+loOnEAiogRmZgNiK9YzAiTFn7++kEkFWVxobH3NvSDfhXLj05W845EkJUWN6F6kD+UdIREiMFrJ8jegLXb3ekBWFEaMSzHTlFxPKcwDOQM3Tl5/KI+IIZIA3yin23whmdFXMC0h31Zm36XiF3pq9X05v9NYtJ5IFVVbprsIiy1ZqG2gAbXeEJjMPhyp2ChV6Cu9QdIlSMECxUHNa2fQXhZWKIAGjG12vWF/ElYBFBrV3rptStIBWaDsogonFJDDIoit/Em4joXsriAZyvEHCCA9ynMmr7R0deL4ksjGaxrVnry+sMmz68+pgMybUh+sNmLAtfr98o5mdKiGCyBRq/OGCYpxU/X0hiZ/rHYguAFJVeyXDlnryavlCoKSAYuf4sjnMQ4Y1IevuqYeiVdhX7vFJhlEYjMpR8OZPiDZRqDzOnUxMlYh1EI8KjdR20AGrDWHRO9FhiFkJdwNa6fZ0iGJ6iklwWNQNdwDEuXLGIBc0Cvek0VEVaEyZipYOYlzo1S7gddrtCSFs2wmMx+SXmAc0Arq7OeTfAwQYh677fJtOYgeKwffLly0PlRU1BzMLHahvE9XCWAsOXlYekNotdlbxLh0rEoKJiQsf/oH9SVaK+zHjvabgZwmIVKJzD2kq/UkuxPO4Me4mSEmpd2cc331jyf8AapiQcYlI/JKSPNSlH4GN8Dd0KdUUPBpSVLAUnM9CHZwY9Al9g8PMkyyoKRMIuhb0ukEEEGnSMB2ZkKm4iVLS/jUAeQuT6R7etGUABmZhzaxPNoM0nGXDHF3FHns39lxc5MQG/ml/Fj74dK/ZU/tYgeSPqY26ZhBLiriukEXNCXqK+8coy8s/sVWZPCfsww6R/EVMmH+oIHoAT74dxXsHKXLeQrupiQ3ichQAolW1qGNSQHBDkc9toj4vGBnerN6WIGpheSXdj1SPMMNi14ZapcwFC0Fi3uPMHeN9w9MrEyEFSEKUhQCvCC6TUafdYre0fA04tDh0zUhkr0UNUL3HPSKPsVjVSpgRmCgSZakv4k6f7gFAGnONa3Voe3pm2m9mcMqWy5cog6pTlWObir1vWMl2cwisHxBeHzHu3WEPcukKQ/l73jWycSFC+nkWLGu2sZLivFknHE1SUGXkU3tsk2IcVdhvCxtu0TKuGblWJLH3dYdInMnlf5fH4xFzFQBq3vDwiKAAm/8Ae3ujBlkpOLy0vb7e8O/FkgkizvyemsQFSS5IBfXk3WJOHnpyHMz3vrYjp9ICGETNVobae6BTMYW6ilfhA5uJIJbVrjUEX5VPpCTKoAdlZuuYMNuVtKwrM236CfigfCXBuWD6dbxBGMGZgohi4NgGrTUmsLi5YS/titAaEBgTm9W6RDwhIU6qilBSv20FkFl3hPtFjUgg76mIyVZVhJJZnJFGJ5ba9IHO9h8rWq+hcNTm8GkzQFZj4iQCDag5eog7H2absanLiVAmvdqbWmdGuunujo7sYoHEKp/pKqOa0Ujo7MXxJfZGbxM2sFTg6G70c+sFViAhTHe5Ghf0giZuxo+1iN+XPnHI5GzmOlyAnaldqNV39YjTuLhCnzhQNcrNSg9RDsXihkV4stGdn9oVdO0Z7iHC0TQ+coOXLnIYJtVrmBNEOQ7FYlMxQOXdYJcBt1bl3LxCw2IYplkkqSp1H9SVMUBiAOTxGRh1SVCWFZwQVU1SKuk3a/pFhh8akliKZbWI1ICqk79TGgI0OGxSJKCCzuXHW+Y+sUfF1IlHMgBnBQAWqQAsqD1FomTcMlUpWijlJY6B2LPvSKRK5k2WkrAAKjYUCHcU/USLecKPZSLzgmOUFlSMrKZzSgAHgbQ6uItF4tBWc5OZLVsAxfwq23MU/C1dyClWUM4JZgXspJF7+kVk/i3/ALjwqdDEOQ4oQMvJLu94b5NODTTprl6F+elKtoWjxbtz3ieITjMAOYul7GWR4W5N7xHoy+PpuGDEg8zZuTRie3Ezv1gpDqQ4cCqk1f3xrg/WRGTlFd2Y4ocLNlrWkpSfECUklQLihj0mR2pkzBRTEgEZqV2Bt/iPMcPj1CWmWtNEuAFW53tt6Qk2YAf4OZI1SS6VeRtGs8am+SYzpUemYrjYBuAal9LbdHisncetVwKepqYjdiex6sYpaFLCD3ZUjxFXiplpohnfWzWis47wSbhpndzQUK1GlDdJ/MliCFNuC0YvEkVuaidx0hPhAJzBIJLDW/QPFXx3tKETu6QBM8TBiwIKQoeLcOdIok4GatDOcgUc6XyqBsCRqLH0iw4X2WlrQAUnMfzOWcUJ0yswp5Q1GEVyK2wUzik7EulAyFQYhywSRUqVp069In8M4CMPMCz4lqSmqfZQLU1Hs3NWMXUrgCKMKi2rKpU76xaSeGpCbAFvKm/kTEyn6XCKSKudMEpFgauRUMCSdNXDtA+FcJBmKnqQkOywkCmY+0Q9qF2FiTFlM4cCTzr/AJ3o8SEIypCQdKefP1jPdpUVQVKU52H9T9Kt74LNlhw4v7jy8mgUlTGv+X5w6bNIbNoG8w31MQUCMkAVIqW8miOpr6g30LDQRKmGvMVG+sBxASagDQ8ukAmAmLBA0LXuKO8NkYno4NKOdvSATMUWoCGLHXoOcMSvMCWqBb3ighGRKmzkgDep3frDEVZg/wCoc6v50iESyqAlz0pt12iUqexoLkP01DjmYZA6agG7hKmFNNa8oU4ViLHL5hgat6w5U01AA59P7Q3OWBAFD18Li8CLSNJ2KQ2IWHBZCma1VIjo7sWo/iFDTu1X/rQI6OvH8TOfYNTAgn2rXoDYvuGGsNxOM9plMbgNcWJ+94knAM4zEhSiRvT/ACz8xDFS3SWyu4elW+rPHC0FEFBKnSSAcvi2Z7P5Q9eHlm5UliA9vMptElOFALCrpsRckfmMMVOAIq6bB661PI/GJsKIiOBygoljY0JrV7D1d94g4jg6Ep8BINSzuAHqOZtU2i4nTa5ilswo3VjEUk2Lm9Dp8H3i+SlEpxhJyShKVOCQkkUsNvMGtG3hwIKc2qVP4TfL7ai2j6iJqksXCaBxev8Ac+WsERwpNvYHi99afTnGiZSiyiGMXMBIUSC4SdwQfE2gdwNQxiMOEzFSzlBKhkBLMLkKVXcAecbSXgUJqzMpxzDNtBO9ASRT2iTzdgS3lFb10XRipfZiYCUkuGOYAeIHMwcnUGpH1h2N7KEozKBDqACmqQKE8gXjaTZjLCtVXbV2+/KFmKLBFwQK/wAwf5Qt2FGNwfYZE9TLWZYsQUl/ClkkD0c6hjpEHGdhVyxlyhJSpyRVxYs1wRbrG3RJD3YXd9dCTuTEqTiADVsybt8jFeSQqRSdmO+wqgJZV3UxTKSlv0hgFkO4HlBe1nD/AMUtCwCfCACoO1TrFjisfVGWxIVa3OlNxDF4wBRqxIto71J0FIzeR9EtmfkcBS/iGVYprXLVn1oG8htEpGHAS7Xd6nq/vFYtlBKylk0OY5RVy2+7iI0qSqj5QXbmmxfpYHzibbEmD7sJcUIu8IlKgCRUsXO1aQWV4VszuWOzF3y8mN4KhYQkMkEpoytWBALCw+t4LK3AKn3J0dNrHd/WB98GzaO1Rq1G0iRMCK0CE0rdRVXMOZL00aIawFBLlkjM486HmbQWPYHNx/smjW6cjtrDJvEySCKgtypoK6QNOCZRyk5CfC9a2+sMmYcKSyvTcGz/AO6CyXIMcTntYe7RhDVzK66+tff91gaJISbu1aa7++sM75gKkg/4hNjcjpgzBwSwZxzGvlyh0uUHdnqB0+zDivKQaHcbU35wNa2cguKtuav684LshMMZIIykUD20jsLLal3FA1dbHrDAkvXWo5gih5/KGLnqyVGZIJ9a6afCCwbJU1ABKutIF35emjda6t0h0ua7KerkhVnDXI8mhs6WQC7Ctjbb5fCGikzR9h5r4lQGkpX/AHRHQnYZKfxKmp/CUaa+NFY6O3Ev1M5djFYt1KtoKaU9zN74cvEkI1p6kjV71v6RUd4oqLNQsw1H1gyVk75mdrvp8I4Wi1yTO/zg1LEnXYfYgaMQSKUIZ9iNxvDJsrwizF7fD3Q2UhmCqlw2jBoKLol5z4SFP7VCHDf2hFqzBzsB0+/lEVKCDS1Sduo6wWdmLkG1xYUNgft4Y6DqSC1K0Apfk3KElgir6X5109YYHcAlk35g8tesLMmeI7VLjV7N74Y0KueMp93MsIjTsWHvRqv5Uhs8nJS7tps94FLwpPoH5f3avlAUFXO3qNOb1PSJiVsGSXYG++zi8Q0yWUm+b2S1qcuYbnaHomZTQ3JB8ndvfSH0TyT5agUqLAksG2bX0MNxMouoUJA2qr08qRHw88DzID8/8NEiekFRIVVqith+YQhUClTCSfZAAq7F/TnEXuxmUkl1Es5pfUn1hZk9ikhqv52NNodiS6lXs6SDQXo1no0JkuIAeFbpNUEBieVWY+UFWpnVmdxTkTt9TEKZPQqZmA0q9Da9LfSGJxIyqY52IFBQKfUXsqmnpCJ6DTVsqjrBYjkCaj5w04khLEpqWc61oncf3iJPDMUlgSPXVI1NvKJbUqQR6sRqORpDENGJbwkUPhI33t5f5iSucCHvQgbggA/BhEUhikkkmgYUp9Gcw9DqSSBZR26Bt3pBQ1FjikDKoD8wzC/9iISYwSSKvQE1IAPv3flHIKhV3YppsXY05PD0p9oM7b2DGoPrAWojMgOck5AEbO7UaIiEjxUYMS+3hNR6iDpkqcgUGrmjPYQSZIyp8T0dLaO5Dv0Ig7FqQu5AAq1vOnTeGS5NGoHFAbvziQZOcW0bemvygcuUcrEEBJBGx6GCg0D4ZfhAOn+fjCKDv1NabaQNaVMH/M/hO4N/MaQ1SiP+JO76fAB4Buq5OE8JpUZddyzmF/ECxBbo7U+kCll1WYlq3A5846SC6goucprdjBZntxwaXsCCMSoUbull+q5do6Gdg5R/FKJNO6UOvjl/SOjswv8AUh8kSdLAUSBueXn96mCh7gABNRzDVHKHhQIL6c9NWgU2bYAlQo9mbbkY5PZ0JJEmTICgKtf+1fOEMhTXD1BpUHf0h8lCTlSKgpLF+nzEJiMQQpQSGZ2+ZhDbATsMpJpV6P8AJh8obiFNetTTUfS0JPnLTMq73LB2pTziMVrUCwDEgmrA1N/g3OEZuYWTilF3oSLvtY9dIUYokcxRm5A66RETKLnMlzpViw1fz8/KHpSUkljQgNdgaOk8jrDEpkhE/MNna++ldoKkuQQWNjp1+UVOZSVChoWB2rt93iapAZxQs7Vbf1BgKUrJy5pILBxpyu49XgUzEfy1FfV7+sRwtiQKAU8tj8oJO8XsqYiraty52p1hlWJPm6hwDVvIM0GlICyC6gADzZgxIat2pEXES8xKq0DlO4p8q+UJKmKBd3Oh3DGvyhWJsVeJs4cU60+esNnKVuMqrbX3vqIGn2xYByfcISZNSCGFWt5Vv0EAWMm4dlVGXN5gF93t9YDLw4BVQAu5uamjvqQHpDp0wqSP0glz0Gm9rQDvCQRcEnwvV2oQdYlmclyHTiUpZiWKg/MAkB/Pa8J3xKuRBcnQ8m3BFeURRhiSSxdLVGwIoN6m8FKcq0ncpA3et/OCxonJLi7Fhb1HnBaZXDgmvTm3V6RHQhLih8VPQVN4eFPS6Sx56NFGyOM4gEVel9an7MHXONSepcbOLbVpAMTXKogMx9Xb3iOxyybkNobEj/FoCboOJgZdPMHQVHJ2f0h8hTqJ0LjkHZjW+3lEQJygKBdNCx5Ufk9D5QWSXFwWp5GoMMaHlASogAZas2qrEA9TflHCiimlBa4oG1rHd8CasQWUNGqxrDprZnNC1YCgMyZ/K1+bFhpoK3iLiJoN2zb7dQPOsSVzdH3ryvAZ0oKahDpq4e/OEzOSIMub4qC2t2pvsTbygyU5VdCDzDx2RLgEl6Fxyu8SZc8FIcb89tfKERqXHYGYozzdu7Wz39uXQ8+esdBOxElQxXL8Of8AuikdHZi+Jkf/2Q=="/>
          <p:cNvSpPr>
            <a:spLocks noChangeAspect="1" noChangeArrowheads="1"/>
          </p:cNvSpPr>
          <p:nvPr/>
        </p:nvSpPr>
        <p:spPr bwMode="auto">
          <a:xfrm>
            <a:off x="63500" y="-876300"/>
            <a:ext cx="2495550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www.bmcindia.org/images/horse-1.jpg"/>
          <p:cNvPicPr>
            <a:picLocks noChangeAspect="1" noChangeArrowheads="1"/>
          </p:cNvPicPr>
          <p:nvPr/>
        </p:nvPicPr>
        <p:blipFill>
          <a:blip r:embed="rId4"/>
          <a:srcRect l="11913" t="18051" r="21901" b="22383"/>
          <a:stretch>
            <a:fillRect/>
          </a:stretch>
        </p:blipFill>
        <p:spPr bwMode="auto">
          <a:xfrm>
            <a:off x="1219200" y="2209800"/>
            <a:ext cx="1981200" cy="130759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524000" y="3581400"/>
            <a:ext cx="1487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Horses for </a:t>
            </a:r>
          </a:p>
          <a:p>
            <a:r>
              <a:rPr lang="en-US" sz="2000" b="1" dirty="0"/>
              <a:t>travel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7800" y="1066800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2,000 BC</a:t>
            </a:r>
          </a:p>
        </p:txBody>
      </p:sp>
      <p:pic>
        <p:nvPicPr>
          <p:cNvPr id="1036" name="Picture 12" descr="http://t0.gstatic.com/images?q=tbn:ANd9GcRgOBEfOtVp94Ac81jhoY5zadvjIVEINv-MZ9KoBh81RUDrw7JA"/>
          <p:cNvPicPr>
            <a:picLocks noChangeAspect="1" noChangeArrowheads="1"/>
          </p:cNvPicPr>
          <p:nvPr/>
        </p:nvPicPr>
        <p:blipFill>
          <a:blip r:embed="rId5"/>
          <a:srcRect l="5263" r="7895" b="13407"/>
          <a:stretch>
            <a:fillRect/>
          </a:stretch>
        </p:blipFill>
        <p:spPr bwMode="auto">
          <a:xfrm>
            <a:off x="3048000" y="4114800"/>
            <a:ext cx="1752600" cy="2286000"/>
          </a:xfrm>
          <a:prstGeom prst="rect">
            <a:avLst/>
          </a:prstGeom>
          <a:noFill/>
        </p:spPr>
      </p:pic>
      <p:cxnSp>
        <p:nvCxnSpPr>
          <p:cNvPr id="22" name="Straight Arrow Connector 21"/>
          <p:cNvCxnSpPr/>
          <p:nvPr/>
        </p:nvCxnSpPr>
        <p:spPr>
          <a:xfrm rot="5400000">
            <a:off x="2362200" y="2743200"/>
            <a:ext cx="2590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1066800"/>
            <a:ext cx="1073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1783 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19400" y="6457890"/>
            <a:ext cx="2129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Hot air balloons</a:t>
            </a:r>
          </a:p>
        </p:txBody>
      </p:sp>
      <p:sp>
        <p:nvSpPr>
          <p:cNvPr id="1038" name="AutoShape 14" descr="data:image/jpeg;base64,/9j/4AAQSkZJRgABAQAAAQABAAD/2wCEAAkGBhQSEBUUExQUFRUWGBcYGBgVGR0YFxgYGRcdFxgaGBgXHSYeGBwkHRgVHy8gJScpLCwsFx4xNTAqNSYrLCkBCQoKBQUFDQUFDSkYEhgpKSkpKSkpKSkpKSkpKSkpKSkpKSkpKSkpKSkpKSkpKSkpKSkpKSkpKSkpKSkpKSkpKf/AABEIAL8BCAMBIgACEQEDEQH/xAAcAAABBQEBAQAAAAAAAAAAAAAFAgMEBgcAAQj/xABLEAACAQIEBAMFAwgIAwYHAAABAhEAAwQSITEFBiJBE1FhBzJxgZEjQqEUM1JiscHR8BUWJFNyktLhQ6LxY4KywsPiJTREVHSDs//EABQBAQAAAAAAAAAAAAAAAAAAAAD/xAAUEQEAAAAAAAAAAAAAAAAAAAAA/9oADAMBAAIRAxEAPwDR8VjiuNuKXaAqhU0CiRJMxMnQak7VPRySImDvrVW5ixJTHXSP1Br5ZRRPg+MYka9tvL50By4+XUt3qXbgiQZFVLmEuHEmQdgDpVg4AT4IBoCGSuyUuuoEZa7LSzXhNA2RSHMU4xqvcY5pt2mKTLD6TQF7eIzbU5PrWfYXmGHz5tR2ncd4qw4fmdAozMJPYnzoLAPjSh8ah4THh/50qXNBxNdXtdQJJNdNemuFB5r510V7Xs0CYrgD50uaTQexXQaUK6gTXkGl16KBFdFLr2gaNeCacIrooG9a6TTkV5FAkE11Kg15QUfmy1/abm2pHb9UfwpOHxZS2ANDsT3+Ve803CMVcPlA1+ApzhJVkkkjSCN5FAJ4pxBwQwJPxH7PKj/KHGi75Tp5A/uqs8d4qDcyJGQaTpP1opyXktvmLHvExpr/ANKDRJps36RcvgCZFBeNcUVEzT/tQH0uTXly5FVROc0EASToI7GaMXOLoElyFnzoK9zpzW1u3FoxMgk/urKOI8wMxJJ171O5y5hN26wBhVPT9apV+9rQEUxzzOYzRmzxNxAJOlAsGenWuu4wk6+nppQafyzzuiQt1jA9O57n0q3LzthgcpcfLyr5+t4oyYpa8UMTrNB9LYPidu6JRg3wOo+NSBdFfNXDeOtbJIZgfQkfiKsmF9pt22yPMgR4in76j189aDcg1dNVixz/AIQorNdCZ4Kh/eg94E+utHrOKV1DKQykSCNQR6UEnNXmamy1dNA9mrs1IBrwmgdDUsGmAacDUCya6aTNdNAsGvaQK9mgVXldXUHV1eCvaD0V1cK6gy7nHHxjbwOwI/8ACKGXOL9ELpXc8Ofy3EH9f/yiq6mKZYnY/wA6igcxGI+OpqZwnioDQWI08pmhuIcVFV+qQI017a0GiXuZXFoBiGM6E+VCcbzAz6EGfXt8PMUCW60TNOti85k6GI8qAjwfiItMTvO8/u8qXxvjxuSqnQ9vWg7W8syaHPicvagicQUnegt86xH0oxjLwYUBxO9AoXyNqbuYommqQTQPeOfOlrd01OlRopdtCdBrQS1cRofjSziQOmBFWvgnsrxWItq6lFGujyDoJ8tZqNiPZnxAM39mc5dZBWCPTXU6bUFcvjN1A5fjt8BFWvlX2p38GFt3R4tlRCroCPKG8vQ1WcXwm9abI9q4pgHKykGNpiNtN6g3lntFBunAPa7hsTeW0UuWy5hS0FZ7CR3O1XtWr5IMgzO3l/tX0F7KuaGxmCi5JuWSLbMfvjLKt8Y0PqJoLwrUommxXs0CxSgabBr3NQOg16DTYNelqBzNXBqYsXMyqToSAfhIpwUDoNezSJr0NQKrgaTNe0ChXVy11BkHN1y1/SN5XbKueSYJ1gE7UKxT4Q2pS4xYHYqR338vxqT7TL1sYq+A48TODlAntBk9tINUpb+Wf51oCWIKkwrUm3aUd6DteNNPePY0FhGK1gVMtIBGk6VVrWJIjz86tXAuOWoNu/oCD1j0GgKxt6ighYnHEtB0qBiDFWpOAW7h8RGVhPYyJ8vj6GgfG+GkOSBAHpQALmJih1+5rUrG2iDtUQpQN5jFNmnvCNWLlvkK/jCCghe7HagBYHhF69PhW7lyN8ilo+laNyB7Mbzjxb6+EuZSocdTBScwKnYH1rSOTOUUwFgKIa4feeN57D0FGr+PRACzAAsFnfqOgGnzoH7VsKIAAHkKUTSGugEAnU6D170o0DV20rbgGdDImR5H09KwflHBC7xy7YvJbdGbEB0yDJ0EkZQPc1A1B8/Ot6YVi3LazzPdzAdZxBjYaoHG3pFBfuLezbA37eXwEtGAA9oBGEGfKNdRqDvWfexfGva4hiMNHQyuWBOqtafKCNBJ6oO1bEMOuwkfBm/jWRez5CnH8SAo18fv7qm4ryJ1OhH1oNoArjXgNcxoOJrhSa9mgXNeg0yWpStQKsaKB6CnQaZQ6ClBqB6vAaSHrzPQOTSg1MZ64PQSQa6mUvA966g+eOf8cRxbFa7XWH4CgRvjedD2on7QkniuM1H55/3UAyHzoHS1KD0hlpsA0BDD4Nn93WCJE66mBFO4m01uA4gkSAd4mJjcbHfyoYubUgnQSY7aj/ancVirjuGuFmJRACe6CQIncCCPkaAhhcdctnodl/wkj6j4VcuX+asPdtiziwFZActyNGGgC6a5vX0rOHumP5mnC8BgHWDBOm8gNGvkTHyoNS5q4fhjh7cMqh5CREtGshdyKrfCeV8K1wZrzARtkOjdp9DQGxjSvg+JnZesp2BUjL0k7jMpHyNFkvBcRaBkLc8K6pZySFeGKnzg5gPQUGgYPkHBKsMxYSDtqP8ArVswV/D2UCW4VQNAB/tVKfA3HsqXJzQt0e8NjnUHqOsdJHmKkXLOujXf81AW5m59TBqrm1cdCwUlcsCT3kzMAkDvVbxPtHwrpla3icguC57qghsxaJznc5tI/ZSeJcMJwd23mvsdLggZyIVroEfMr9B3qt4nCh29zEwCCScNcOcAt0lARlgEiQdZ7UBDjXtYu+Llay9s23zpBAb9XxAZmQYK6b1ZOR/aQ+N8XxLQUpEFT07adLayTJ3jSsy4vevNxC+yZuk3TlYMFVUBaO+wH10o1yJi7hQkuwY4iHkaQbJyzmGgBC9+1BqeI5hIQkxoCZjyEnSaye3icnMKFgDIUEdjOFAP7KtPGsayW32JIy7Rvp7wbXfyrO+NYlrfE/GUANmVgFJYSykd/wBn0oNkuXLQDObYnIQSGb3VGg39Br6VnXL3EDZ4/cIgSHEGTvaRu5ntQV+ZsWhcvcfrBUq4hYPkpECgN7EF77XCZZmJJmZJFB9EtzVBgqPrGvppTdznW2PuGfjWK2uZr0QXOn8605d5suZWECSPjHwFBrV72gD7trX9Zv4DWhOK59xBPTkUf4ZO3rWU2OP30mXLD9aD89aYv8buuZLfwoNSfnnEqBNxfmqyfoJp+7z7irZGbwmzKrDpgAMAwnWdjHxrLcPxpwJYA+vr8O9EuaOJM3gaAfYWTA0963/1oNFxvPWKt3GT7DRBdgK2YW2IVRqYJzGmD7S8UpINu0de8iPhrrVa5guEXS66H+i7DCPMPbM1RhdaCpJiQfn50GsXfaZiidBaAnYKT+JNDsb7RMY0fa5Y16FUSZnXuaplrG54m4LeWBrJzHvsIqXYtILeY3rMM0AZjmBPmpEgeu1Acv8AP+NZSGvkA75VVSO+hUT+NQH4liLue6bt1iNXbM2gPTrB+UUJtW2/PXnNuyx6QIz3YMRaU7jTVzCj1OlR8dzCzjIEREDSiiSV0IkmRnYyCWI7CIGlAQt8RuITluOskEkMRqNiY7+vrXtVvxCe5P766g3Pj3sYOJxd6+cSFF24zxkkie05taj2fYTbk58S5EaZUA189Sa1ZzqaZuXABJIA+lBmR9htjviL30T+FD8D7J8M9kXi+JVCGPV4QMDSSdhtNXPmbmGyYwy37ea4crZWVmC6SMs7sWURvGY9qh8Q4Dd8Jba3rai79khCsrHNbzAZm8TKYB6tNaCgcR4DwuyhCX7lxmKqQt2y5ClgWMK2kBdzoKncK5WwN3EXBmL2LOHtsM163K5rtwvLqSuUbxO7etMcV9nl/DkK2KQZzKreNp8xPvEeLlJMxXcN5TvrcWUt3Lb2rlq94aJLBixBVbTRIPhmNJKUFM5i4SyG49uyVtJcylwxdFzCUQvsWjWfUbd4WIwanAW7yjqW9dtXPmi3LR+guD/u1Y7vJOLVQGwyEASf/mEEmNddJ+FPLwLLZxdnwiFdLTrmePt7baquYEgMr3QCfSaCbgsHhb6QbLm4rZVRSmZjC+IyjogAspMnuT51K5gwVtbOHuPYuBFVbRBt5ssXLgUQLm+g+R31qXw7mi+htP8AkBu3JdMqXUJlVVZhUmYI+lW7Hc3G3bseNhzZe6xDK5D+HkIMnwwSwYGAI760AXgnNQtret+GSuGRszNbclAo8VbZJYyu/TUrhXPwgW2tOXCFh9k4zJEhoAMeUelSOJc1WbiEWzZUs9ssSWGZVdWdSBak5llY/Wpri3PmHtXFK2nuKZH2KEnQgKZIUAaEZZO4oH8Pz3bZT0MAFBkLcE5HUEdSD6TNJX2t4SHJNwBCAehzuJk9Og338qRe5kwt5PDINqZM3QyjS6RoRI3QmO4I86awtnBC2bdzwHVkUXGBguwIgmZaIGxPagAvfwzvi7guOCyl2DeIMqXXBmPD8p2nekcr8SwWFfxDddzdJK9Nw5oQJoPCEwG/GrHxHjmAtkOFzAQl027bPmt5GCqSo1UHt51Ct838Lzo3hOMgItn8nuSmsELC9IIAoPeLc84U28yr0h1lvCuR0vLSckH3TVA54x6XryYtVBtk20y5DbLFFLsR6QyiY7itBTmfAXrlqzZsXblqbjOosXIBykL0FYYEuZ+VDfaDyu+Ktq9gC0li1cuC21tleVIlcuwJ0gEdvKgrLcw2VueHYsurEtGZVA6V2BzM24PrrUTmPiZLBDYS3rruzajydRvr2+FWjiHC08K3dFpWZxlV0tdRJTxGuKCs9MESfXQmkcvcs3OI3DeGIuK9prZzXrBDEAHKBJAK6N270FVPDktXntOhZ46QJGyy2h3gkrv900/ewyIktaGh7EyIiRp3qw4ji961js7KWe2LlpZs2wpVrkkgteXWRE+R+srDcxuz4zxbSXEbwwillUKBmRoyZ4J3nXbttQVnG3MLiEXwbOW7cgAKxyyZAKrB9J+tVvGYZFI08/nrvrqBWlNw1FwIVLdtXy+GseLduQU8MuMqIATmOh+IoGeV7ov9Fm8QodVbIihVJ6SCzNtJI0Hf4UFSweBN26qAwWICiNyTAA2/kiifMWB0tMc0phcOG00BMqAT8atnDMDYsY9r10WUtwAqteV7mYZcrG2h0JYT31NL49j1d8iJf+2W06pZtli628zKMzAayGMbiTQBsUwYidM3CgB6hVBJ/wCX8KppQdj+FaDiuHNcxuCBsPbW7YC5CTABFzOhO+YaeQFHuA8j2EV2vWmXWAGJnzhRrmPwoMjtYVnYKgZmJgKoJJPYACiv5Hawv53Levj/AIUzatH/ALVh+cYf3amB947itcwnLAysqWmsWySvQYuuo7O33AfIGT3Pao972f2AFhHERHumKDI7LviMQCzXHuOQoKkA6wFAEQoGwAgAVK5o5btYWEF9XugS6jX72UAFRA0ltew86uS+zwLfLK15SGkEKCB8NaEY32fGXPj6ySc6NmJ3MxNBRAYEV1WPH8mXFJylTrHca/SuoPpy4NTVH9p3E2t2Etp4qm82Vmti3DW4IuITc0zFSSojUr8quN7DtmOVvPcaegEEVlHti5cxbMl4X2awPuuVW3afYQSdS0mJHpOooKDy1bQcRwxtqxC3FeDl3HUsFdwYGnrFapifaphrtpHAewyXI+1tyA/hmICEzpO/lWccpX7lvF2fyiynhyx8UoFK9B6luW4U+Ws1q44ZwzFJCXbTK7MD1IxJIOknqBgzIMxFBXuOX7fEmtLev2M6MrWwhysUZVfqW6Pe2gjzobhORLcZReBVmfrKo7DOpEAoRH3mkjdavWK5BsXb7X4TNplKgiCLbW1J1IY6qdh7o0oXxLkfC2bdlFQJnYE5NCWtoQvUuUnVzrHfbWgmcK5atWcN4KYg9LHLccw0Z0bdSOykf96pHFcDLXjbxGTxPBNqLlzoyMfF90kAMNNPnRI8vLDarriPGmCMtvMpa3odiFI8taDvwNX8JxooLF5uNL2lS4LRA7nNkbQfXuD+AwqvcxP2ziXi0QxY21NpdOtf08xgzpFUHEf0lNoHEWGfO4cXBZEBXgFS665lGYZe0TrQG5xnGretWxdOQ20L3Bbhcoku4JUH3QT27VB4jzxft3mZAgBhgHUMRmUNEnymPPSgKXcZxFTbkYa5LwRbTDXCB07hF03/ABFe2sdjjatN+TW2PiEN/ZkOUZhB6R0zrr3ionE/aDet3ivh4cwEIlBIJtox1HqfwFO8S9oly1iLtvwbDBLjhZUiAG02MeVA7i8djVLj8itMPEMThj1LJhiVIzHbX1pP9L4gLeY4Gx0OBrZuCepgdn12FO4/2jm3cynDWjAtvu2he2rmPL3jUniHtO8J/D/JlKlbNzR2XV7S3PunsWNAxe5kvJnnCWMwW2fcua5knXr7bUwvPN2bP9kw/WD9y4I+0dYHX6T86n4n2i2FyXGwrzeTOYuNOjtbH3v1KRiuecOLdm9+T3AGa6oi60jIymTrr75oIFv2jX7Chlwli2SSJHiiRAJgi5B7fSpvGPancZ7i+DbcWy4XPn93OoWYubkTO3akWOd8K1l2aziCLZXQ3iffzDT/AC1I4fzphbxugWcQD4dy6fttPswHIAC6bfDSggYX2luDZH5LYHZSGu9ALFSF6zAgV2F9pbC3cjDYZCMmUKrkMZPvdY2Hf19amr7QsEQoNrFjIQR9oDJHmYFSbfNODOUKmIAa0bwm5qDaNwxIBMnKRG21AEbnvEu1sLYw65su1gk6vGhYkDTX609b5l4ncW/4YgowPRZUQAxBIzLroO3fWNaIcO5vwd26ipZv+IEfKzPPuI7idddiP4xQm57RbRBC4MENDHPdYnNr2Gm5oIeK4zxRgua5igSGJE+FpOkxlrkfFJeVmY3CzqjLcu5pWUI0lspJnqExO3mV5c5rOJxaWvyXDrmW6AQCWH2TNpmMakCdNQTQJvaDi9MrIoHZLSLp8cpI+tBYeDeO16bbubaSqA22c5Hc9LMQoJyOVkRsD2opzJi7oxFu6bwslLFsLN0WwrTcBIB1LR3HnWef05iL7qty9eZSwkZ2gLInQabelXG9+SPisJ4lvMq2hnAGZVt+K+WQJkAZhESN9aA3bvNcxmAveIHzW7YVUU5TczOC7E6Kmsge82u29aZh8HBzMcz/AKR7DyUfdFYjhubMOlzhg74e2i3bvcAuJVhEnKEB3Oj1rdrnLCvpbvLcYiQEOu4H3oA37xsfKgNWRoPWT9TNKZKCYTmZGuJZWA7KxUOWXMEgMV6IaJB0PqJormuHvbHyY/vFA54Qph8IhmQP50pwW3/vB8k/ixobbuXYls7Tfa2MiqIt5yPEaVOgiT5yKCQ/CbbawD27GuqQMGP0n/5R+xa9oK/ibvElxF7w7gZPEYoLiAqFkwJBBgUG5+4jeGHtpjbOGvIzrKq7oQ4BgghpHftWkXcOuYnKJnyrJfbXhnAtP4khmIFvIumVSSxb3j5REUFNx3EcC1sqli9YYx+bdbqSJOguAMPk1VzE4e+AC6XADqMyn4SJ9O9TeXsELuJtq46STIELPSTuPhv61uA9nuAOUEGJYw90PqDH3y07E0GF4PjWKtnMj3AdNgdYXKNvTT6eVP2+cMWkZndlB6RdzOAdD0yZB0Het0w3JWEt5/D6CJBy5BA6t4XTY/Sq7zTyXaL4YTmVy+pjtlO+WIiaDOL/ALRMQ9k2m0B3KyCVJBK6k6HL+NTMR7U7rrlKDRcu/bWNgPOKufMvs5VMOzLaw0qsnKjlz1AdOQTmifrQbi/swyoblsWoyhoJuDeTEk/x2oKcebCUtqwICjK8ZetRqBHlMT8KnYbmu11ZvEXMe20bCYPkKGJy27JZaB9q0CTETMTppMaHvTTcvuC827hyGGyjSR6kUFhu8x2btwuXEyDlIaNBEDt2qLhuI2LudnCAszNDW1JE+ZYGhD8Bh8s666btI11AGmg/EVHs8Gd0LgEgMB5fUnT8aC3Y2xhrlwsBYYZUEk2x7qKv6M9qRfwuHvuz5bZjKg6jsiKmmQjTTT0iq4OW7uv2d49M9KzrpvB2idfhUWzgbhLKguEiZCqxOm8hQYigu+N5dsvbsjIOm3GniGPtbhj84POdfOmMZwKy1i1ZCuTba4xAJEZysTmY75fXaqWbbD78Ef4gfxG9Ni80zn18wYNBcE5XtjD3R1LLWt7g7eJH3DG9ecI4JZttcOZtbF9PfBHVaYf3Q/b9arCcXvja62nadPp3pX9M4g/8Vv8ANA+hNAU/qsp2N39v/pCp2P5WBWwA1wRZgwP+1ub9PrQJOYMSNMxP47/OljmTERqZjzWYHl+NBYuXOWlTEqxZ9EujVYGtll/fQ63yio73Pp/7DUBeZL8bCfMLr5ipKc3XlGtm1vu1s/xFBZ+RuA27OPsPNzpLzm2AKMNfsh5+YqgYjCZbt1dPs2dY7mHK6D5Udt8+31OluyJBHuNsRB+95VCxfHXLOotYd5Zjn8IMxliZzUAzBsQ4AYrm6WMx0to0x2iZpz8qyKyRqWPVmIkaADLMRpO3eiFrm3EWwFVbKACBFi2DHxKTTN3m3Fkz4zgjbKFWPgFURQeYDlrE3hKWnI8yIB+E1KtcLxwuHw7V5SFyHIrAERBDGADMazvTDcfx1ze9im0/SubfKo9zC4m57yYl/itxv2iguWAXF2HfNjMPZllbxcQwa4Cg08NDmcDUrBUaCj/JvELuJ4vedMSt1WtL4rIpQBVlUFsXAe8EnT3jWVXODX0jNZurmMDNbZZPkJAk1q3sX5fuWXv3bgy5kRApDAjqzGcygHtsTQapaWBH7dT9TvXrV014zUCQTXlJL11A/wDlgLsBMhiDJ9e1VXnrg5xNgqIBXrGgmVkgAnsTGneq0nFmXil8Netoov3B1EHTMatPEeJ2soJvAiPu/wC1BiPBcFcGPsIVh/EUQf1jr+2rvzJ7ObmHsIA5c3LgEg/e8NpERsZb6VX8bikXFI8mEuA+Zj+Yq/47naybuGANw+FfS4wy/cGGyaEneW/bQUTiOCvW8VbuXLrAPlU9R1i1kM7Du31qVhuWMacJbdrjFGuW3R3nKFCuG7nQnL8am+1HjlrGvhzaJHh5pzwNyCIgny7+dVbDpiytq2CXXqNtC2ZRvl6SYAmdPSg1O1zZicxZbTuDiDJWDltB1LIBE7ZhPrUo8bdXt28j21ZXLyOnqsOVWTrpcYCPSq5yxzOfyVvE/PG5cLBUG5KRpsumbSrHxriltzcyW2PhKjCANcx1G+kCDrQZEcHiLb4fOlzwhatK4gEARDgjcxqflpFCcffxFm5cQXHEaNlOhYKAx8u1bDgEsvcvLcLFM0WxGrjJLRr06mPlVAxbpcus35OXm45fr+7OUaI2h7ntr5UA/H8x+HecPaW5+baWOsm2jEiBv6zXlzmNsLiMQmXOpuXJRjNs6/o/KpGLRHdGbBrDlVjxG91VVRLZzrHfvXuJx+FP2l7CKWuXCDFxtII8m8vnQOYjmi2mJuZ7TBLtpMwR2AOayp9wQvkNu1eYLiCYe61u2zItxbT+/lEXLSscwboOjHfamsVxDBPcYthGzB1T86VACjKN9tFG/lUzEYbCXM9x7BGTw7Y/tAjKoFtdu8JQTsXawRCMwsEus7oASHdSZBiOmNtaFXeD4cRc+xKMWjM4AOQ6gZSp1kaDbQVNxXCsC2RTmC20ABF4H32e4ZMR96pF/lXBXbNm2mIdY8QoPeBzvrLZR2QUEc8q4M2cwiYVpRs4BIaVIkmRlntpQz+qVlswVyWEsArfdUSdCmhj9apuL9ntxcNc8A+KGa0RqAYUXM2h/wAQoRwTgt61cvh0Zf7NiR6fmSRqDB7fWgM4n2c2VTMMQ42EZVfX/wDW2keUUHxPJ2VgBeTVcwzjIYkgaE7kg6TQA3rid2WD5kRRfiHG73h2VNwsGsgkNDgzcub5pB0gUDp5LvqCfL4jvqfgN6kDkzEZWIujTzLqp+DOAv40jlnjVxrwtkLlZLw0UKZ8Fz92O4FSsFz4FAzWZXTpDCN5/Rkn4mginljGKC6PmCglmt3QYAGYyQ3YCflUJsXi1llu3woJ926dIOsgNO5/GrfyhxiziOIouVl8TOCDBEZWO86aTOlZ/j8Rmu3WEQ7ufkXLCgevtff32vN/iLt+2ahOpB1kH6GpXDeJ3LLTbYqYiR8e34j50rEu7S7kSSdwMx2M7TB7H0oIyYpxs7/5j/GvTjrn95c/zN/GiWB4NfuXLVkW0DXQhTMFEq5AUzvBmflRschYhcVcw727C5QCLlzMqMCYUqyzqdfoZigqD4hm95mb4kn9tan7DeJE3cRaY6ZEZQTroxUx56EUJ5X5Ls4i81h0AuAFpW42QKrBTJIJLGQRGnY0c5F5TOE4viOglcOIVg33bgJUwR1HLAj40Gtsa8c0gXJ1FNlqDxhrXV4WFdQfPXOLEcTxZH/3F7/+hpC8xYjLAusBtAj+FL5zP/xLF/8A5F7/AMZoXbNA5dxDsZZmJmdTTT3GJkkn4mnSKQy0CE3/AJ86uvJ+KPjP9sVPh246R7uZpGuxkg6b1TAtKW5BWWKwBJGuzE7SP5FBYuN8UFm6xss+dWBMgAMR05gQSW0Pcag0Yw3PFoYW6bpu58QVEDWCLORySYEAxp+FUbiOJBcsoY6gy3pUBr5MwIHeNiJnUd/nQWXgXODWbwZs10ZoIYgT05EIG+ixvIpviPFHRvEZJN+3lLsNSA5D5IMKDlgbbGq8LgiTqZ011AA008p/ZXYjFMVAlskmASYnuQNp1Mx50BYY24LBbKOnpDwJX70R8Quvy70T5LvWzcAYK5z+46rlIjQ7bTM/AVWFuZiVhjoSIMGYnMSdxoCR6dqlcMxy+JbV2bw1ImdwubM2UDYtB09aC/cb4afBkWcApgMdM77lZMDQzE799aq7cI8Xx+q0uqEkDpEljr5UfsXrD4bFNbkIgt6xr13VOhJEBRII9aEcS5NuWyFW/afxiChUls2gicshdSIzGgk4fky6+a3be0XcoRMqBlTUdS+QmiFv2fcQXwdbcICWAcf3jNpproRXnD8Res3LuZEL4co5BbQuJstoNh9p+FHeH88Y24Rkwtt9SpAYjcZgJJjzoKljrvEMNbh2KS36ZGgQTvHfWkcQ5le1dvI3iRlgQYEHIfxB/GrBxfjOIQg3MDhwATOYzP6Mn5dqA80cysy238GwpcMG6AxlSPvETtkoG050B8IFRrA6oP3iusg6VE4pxOxiFBZWVkhDlgAjMxmI03oiecbcgfk1oZYGoUnpJP6IqwcK4lgcTcNp7FvrChQIE6Ewcup1n4UFN4C2Ft4i25Z9ASNREkMoBMCnLPL+DYNF250FQdRGpI3y67eVWK7yXh3uZLastzLmABMaGdj6xQY+z/ERiFQAhWTUnLoAWJk6RBoFcF4cmHv+Kt1OmzfKZiA0m06qcvnmNVr+r13yXy0Yb/Oi+J5PxltLbEAB1OXrXXXNET5EfWoWIW4l1RcEQwbTchtRl+U+mlBGHCLlp0Z1GUMuzKZEg9iamc5ITet6HSxZ332JX8CKiWsXmv8AdVNxdPJS437GBFP8yBvFtksWz2LLAkQQMsQfOIie+lAf4Cs8T4cDEC3hk0191c8/WPkK2zGcGs3pa5bVmKhSe5AOYDTyOtYjwPF5+KYATCm3h49D4RH7a21MWVIVt+x7H+FAIuci4WTctIbdxljPbd1OuuuVhOw+lBMbwfilhy+GxAvJ/d39Se0ZzqT8wKu1i4Ci9tP9qULtBULHPN22D+VYS6mWJe0M6k7dttaQvtSwzm2qNDPcCEXAVyrJlp2nQaetWvFW1YEEAg+dVm/ylhfeNtQZbWJ95tY9aA5b4oj7MDXVTG5AQGbV57foGYDfc6xXUFD5vSeI4zUCL9469/tDoPWhFpaN81WC/EsUqgs3j3tBv+cO3nQtUAE0CFFOW7M7CTXguDap3CjNwASfhQDsX0aN3qDebqnzqzc1cIYDPl2En+fpVUNA8D0x3Gvyj8DTT+UD5fj8a8ApLpQeM3l/P+1OOmRoaCYOk6KT8P2U0qSa7IfLtQJkk0sKY8hrvpPY/GvbbQOw9f59dflXt5tARA9BqfU/z8qB5ceyCEZl76Ew3+IbTEfSifAuZ7lm490GWIgjbPmYE5o31A1oEUMDyrydZnX+dvwoLDex7vfxD3Cw8U3ASSRDFlaCAN+2oiT2q8+y1ENt4eWt3WaAN1e2FBJIE9/hFZxw7hN2/qgzAsASBJk7T3k676VqXs85bOGe4zFupVkHKBMnsGO2mtBaOLAG3my+6ynYSdQCfjBNZlzxgfEx9vC7S1s52M++IOw2GUfjWq8TWbLgROVo+MafjWW8ZxXj8dtKQek2133hS4IIGg1FA9jfZraCZ1uP84jyP76D8ucMFri621ki2XI17hJ1+taTiUIRh5qTHbYxv8qo/LVsvxy8xM5PFYaRvlUSBtoaDRMHwdTihiTJcW/DAHuwTJ0G5NFcXhQ9q9by/nEYGNCSVy/wqKtwgUvxqCucxcDuXsPgittpTIHU/d6QDPkRFCOM8DuoLF3JmIsFWVQS3S4I0jeG/A1eHxR7GgXGOckw9wW2Ds5ynKo+6Tq07GBqfSgoPF7lmxjLyXrWZMkrA1zZQVkTpE6xrp3qrYJGuXUAltVGUknQmIE9h/Cp/OV5WxL3Eum4HZjDaOmvukeXkRpBpHKHFhh8ZausOgE5tJ6IifUgx84oLxyxwWOJpcZGVLVtBbmRBBIj4jqBFaRiMWrgiZgwY3B/dWR8b5oeMtgwzHOjIZJUsZBBGhEjT0qfyLzGi2QryLj3IzGT4jRvrrIAAPbagvNjHta6SZEmCPImYM0SHEAe9AbtwMNaD4rin5OVlwAxIAY7mguOIxRgxQLFY95jtO/zoXa50tnEJZzJ1SGYmMrR0gdiSdPmKfxuJH5RbXuRcO/ks96AzavSM06TH766hNvFlifqQNvpXUGe82sP6Qxev/1F70/4jUEtXDPpVo5q5WxLY/FMLRKtevMDmQaFyR96dqErypip/Mn/ADW/9dBGtCdfWrpyPgFa6CY+e/yqv4TlDFsSBaIkE6unYT+nVp5eu38JEYbxDk1m4iw06AGTMiPLvQPc6cMu3ARb+7sOxAkR/Pes9xnA3t2w7wswAp3Ok6AeXerrjuLcRcuTagsQYDJlAWIX380b6THxoPxvA4i+2Y4fLCwFDqVE6mJfQT+2grK4MlA2wkrPaYmJ847U34YB75fKYMeenfyol/V3FZcvhtAMxnSJ2n34nQa15/V7EZT9k0n9a329c9AHY6V529f5/wBqJjlvESB4R1/WT/VSTy9iAfzR0/WQ/wDmoBrtP/SJpBb+FEm4Bf8A7o/5k/1Vx4BiDvaP+ZP9VANNOWUXuSPx+Og+Q386nvy/f/ujAP6Sf6q8XgF+D9kZPfMmn/PQEOT+JJYxdm5cZgoY542AykCR94bE1bON+0i4HPhKi23AKOV6ws7tJIJkNpGgIPpVHbgV8DS2dR+knp+t6VKwPD7wBW5ZLJOYLmTVgMoGYNIEHb0oNV4VzCL022GW5kDEalSp0lG+8NV+oqgJiiOMqdSQoXz1FjL9Kc4djMSlywzWIyI1okMutsnMgPVPRoB6VC4TYvjGi89o/f2ZdJkD7/rFBdx4txiXZVXLAAGvr5VU+QMdGPvHfMrCZOkNM/OBR/H49wD0tIBIAI1MbEk6VXuR+FX1vXWa2dV3zLuWns3xoNIXiE6a06Lo86DLhLn6J+q/xp/wLgGx+o/jQT2xAqhcz4OzdxgVbji46jOcyhVSdTroYGmTQGJNWHHX3RCSjaeRXX/mqh4nl3xHcoLmuZyGKAbExOYk6+lAM5qwtpMQVsmVAWT2nKJA/b86FkMsgyDsRtRrE8GuNbVVw8RPVnWZjqB6oI2PpUe7w2+yqDaHSIzSuYjWATm13/AUEfD3S2VdSw90k6CNdJ0Gx39Kv/LvLosFmuAO32bIfIwCTl7Qe/lVJwXL95riKUIlhrmXTXt1VqLW7yJltSpCkKWymCRAJ1+FBzYuTvFBebhhzbRrzHpbpyAFjO417bE/ChfDMJibN1lvIxL6jrUidT+lpO1Q+LHEXLfh3LMScyEMmnx6vI0Dy3MMcWr2FdyozyRCFl1239fiKsV/GIXts2bxNQoIiAyzmn5fjVf4bypeQC4DkYqQQYO+m4Pzp+1wO8b9s5cwEa5gNRpMTpvQXDBlVIymSQJBEAE7jWuobnu22kg/Mg/DvXUH/9k="/>
          <p:cNvSpPr>
            <a:spLocks noChangeAspect="1" noChangeArrowheads="1"/>
          </p:cNvSpPr>
          <p:nvPr/>
        </p:nvSpPr>
        <p:spPr bwMode="auto">
          <a:xfrm>
            <a:off x="63500" y="-868363"/>
            <a:ext cx="2514600" cy="1819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http://briana0815.files.wordpress.com/2010/12/steamboat-on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0" y="2590800"/>
            <a:ext cx="1676400" cy="1436371"/>
          </a:xfrm>
          <a:prstGeom prst="rect">
            <a:avLst/>
          </a:prstGeom>
          <a:noFill/>
        </p:spPr>
      </p:pic>
      <p:cxnSp>
        <p:nvCxnSpPr>
          <p:cNvPr id="28" name="Straight Arrow Connector 27"/>
          <p:cNvCxnSpPr>
            <a:stCxn id="5" idx="0"/>
          </p:cNvCxnSpPr>
          <p:nvPr/>
        </p:nvCxnSpPr>
        <p:spPr>
          <a:xfrm rot="16200000" flipH="1">
            <a:off x="4038600" y="1981200"/>
            <a:ext cx="1066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1000" y="1066800"/>
            <a:ext cx="651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1787</a:t>
            </a:r>
          </a:p>
        </p:txBody>
      </p:sp>
      <p:pic>
        <p:nvPicPr>
          <p:cNvPr id="1042" name="Picture 18" descr="http://web490.server-drome.net/afri/hero-bicycl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5181600"/>
            <a:ext cx="1709225" cy="1143000"/>
          </a:xfrm>
          <a:prstGeom prst="rect">
            <a:avLst/>
          </a:prstGeom>
          <a:noFill/>
        </p:spPr>
      </p:pic>
      <p:cxnSp>
        <p:nvCxnSpPr>
          <p:cNvPr id="32" name="Straight Arrow Connector 31"/>
          <p:cNvCxnSpPr/>
          <p:nvPr/>
        </p:nvCxnSpPr>
        <p:spPr>
          <a:xfrm rot="5400000">
            <a:off x="3962400" y="3352800"/>
            <a:ext cx="3505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00" y="1066800"/>
            <a:ext cx="678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1790</a:t>
            </a:r>
          </a:p>
        </p:txBody>
      </p:sp>
      <p:pic>
        <p:nvPicPr>
          <p:cNvPr id="1044" name="Picture 20" descr="http://www.greatnorthernsteam.co.uk/wp-content/gallery/burrel/burrel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2819400"/>
            <a:ext cx="1828800" cy="1371600"/>
          </a:xfrm>
          <a:prstGeom prst="rect">
            <a:avLst/>
          </a:prstGeom>
          <a:noFill/>
        </p:spPr>
      </p:pic>
      <p:cxnSp>
        <p:nvCxnSpPr>
          <p:cNvPr id="36" name="Straight Arrow Connector 35"/>
          <p:cNvCxnSpPr/>
          <p:nvPr/>
        </p:nvCxnSpPr>
        <p:spPr>
          <a:xfrm rot="5400000">
            <a:off x="6057900" y="21717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48400" y="1143000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43600" y="4114800"/>
            <a:ext cx="1538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Steam</a:t>
            </a:r>
          </a:p>
          <a:p>
            <a:r>
              <a:rPr lang="en-US" sz="2000" b="1" dirty="0"/>
              <a:t>locomotive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6400800" y="3124200"/>
            <a:ext cx="34290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96200" y="1066800"/>
            <a:ext cx="677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1862</a:t>
            </a:r>
          </a:p>
        </p:txBody>
      </p:sp>
      <p:pic>
        <p:nvPicPr>
          <p:cNvPr id="1048" name="Picture 24" descr="http://www.american-automobiles.com/images3/1919-American-Automobile-1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03386" y="4876800"/>
            <a:ext cx="2340614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95400"/>
            <a:ext cx="800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2" descr="http://t2.gstatic.com/images?q=tbn:ANd9GcRnX-RimO6E541Uy_7aVWNpbthrnOWIGUx1kMio2CygtObtZWxBH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0"/>
            <a:ext cx="1905000" cy="1447800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rot="5400000">
            <a:off x="228600" y="1752600"/>
            <a:ext cx="91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914400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1867</a:t>
            </a:r>
          </a:p>
        </p:txBody>
      </p:sp>
      <p:sp>
        <p:nvSpPr>
          <p:cNvPr id="27650" name="AutoShape 2" descr="data:image/jpeg;base64,/9j/4AAQSkZJRgABAQAAAQABAAD/2wCEAAkGBhQSEBQQEhQUFBUUFBUUFBQVFBAPEBQPFRAVFxUVFBUYHCYeGBkjGRQUHy8gJTMpLi84FSAxNTIqNSYrLCkBCQoKDgwOGg8PFywfHSQwNCo0LC0sLCwsKiw1LiwqNCw1LCksKywpLSwsLCkpLSwpNSopKjIsMCkpKSosLyw1Kv/AABEIAHkAsAMBIgACEQEDEQH/xAAbAAABBQEBAAAAAAAAAAAAAAADAQIEBQYAB//EAEEQAAIBAwIDBQUFBQQLAAAAAAECAwAEERIhBRMxBiJBUWEHFHGBkSMyUmKxM0JyocEVY7LwJDRDRFNzgpKiwtH/xAAZAQEBAQEBAQAAAAAAAAAAAAAAAQIDBAX/xAAqEQACAQIEBAYDAQAAAAAAAAAAAQIDERIhMfAEQWGhEzJRscHRFYHhBf/aAAwDAQACEQMRAD8A2ymiBq4wUgjNdDIRXoitQViNEWM9DQBs12aTNJigDImakmECo0Jo5fegFZKFT3ehFqAdXZphakL1QEzXULmU4GgCA1wFMFPBoBcUpNNzSaqhRWFN0Uuqu1UAvLpwUUPVSa6AjRIQd6lx2ud6ZFewk4EkRPlzI9X/AGk5qfEM9N/hv+lACS1p0lnttjONs5xn1ourFPD0BiOI8YurSQtdW6Nb+E0GtmQf3iHJ+Y+lX/B76C5jEtvKsqnxU5I9CPCrVj/nwx5Vnr3sJGXNzaObO4O/MiUNE5/vYT3W/WoXUuHXFCLZqhk7Rz22E4nEEHQXkAeS0b/mADVCf4tquo3DKHQqysMqykMrDzDDY0TI1YcwplEXekIrRAZoTGjFaZyiTQDFo6GkFt608DFAdXA00tSaqAJmuFMBpc0A6loZemmSoAhppNAaWhNJQFjKA2zqrfxKr/4hQP7HtzuYIs+YRUP1XFcHo6vQog4cgGEMiD8s04x8O9tTktWHSaf4MYZR/wCUef51z3AALMQoHUsQoHxJqouu1IzphEbDfM00yW9suPXOpyfIY9cbVAW8glzlZE+DQE+H4lkX9KKJ5AMgREAd4s7xgYG5yFOB8awfGfaE6Kxj0lQ2lXSInW/L1AJqYsp6kEr0wd6yt72guLkYeeYg6UwHSNcnA3jVzq26/dzuNjWJywnqocP4trysnvQ9evL2cf7urDG+m5iXI8dnRcj44rFcbR7OKS8toLi1K994gba5sZdxjXCkuVySO/HgjOcGvOJbO4DadMjt5qGyT16dD8iatOGJ3Rm5eGbLZjdJQAowcgjvjbrkY9a4eO/TufS/GR5VOnl+mX9h7Y+65ubXl8sqrBZdLlmJ2SOQZYDScnUOo+et4R23triBZwJ0ViwGba7lHdfSSHijZDk46HbODvWCKzsMOqXSDTIwWQXKgruGOls5GfXrjxxVPxzjhjfmxGS2kyWdYZWt4SyjGTHGqgNqO+3h41pcRyaMVP8AInFOUZxaXXT3PWLzttZwrqkkkUeJNpfKB82iAoEPtH4e4JS41Y6jlT68Y8F05PyrHWHtMvIwiuyTjSA0cwKyNtuOepA3Od2XGPrWmtfaVbqqm6t5LLV92R0jmt3/AIJYhvj4V1jUUtGfPrcLUoO1SL+A0PtM4c50rcHPkYZ1z6AlaY/tHsQSOZNkeVrcn/1rScP4tHMnMglSVfxRusi/y6H40eMsfFvqa6ZnmyMuO3lqRqX3hv4bS5J+mmhN25tz0jvPj7lc4/w1rnQg7sT82/8AtOihJJ3P1NAZcdrk2At78+q2U7CraxuxKMqsy+ksE1ufo6j9anSwgHrTBPgECgyGPFgZoRo4bO3lTZQFG5/oB86EIkg3p0Vtmj+7EnOKKwIGADnyxS5SMJK5nOCQMnBIHmcbCgBqNEKpDBdouOxmIO810zGRESMLahBIzEYIKKI8DIyx2OOtZrg/GI7q5SBUuyXbBw8DkRg99tQTAwP3hv5HOBXp/aDslHdAsMJIw7xIDRSekq46/mG/xrEWtn/ZkjI8SxmTGo6tatHq2COSe5qHTbcbjIFcHFJ3aPWuJqYHTTy9LL6J3aPsjGkrP77axyNluRLog5aHAUHQWwAoUF28hknOaJY+zYyMomkKHmHuxcqQKiw4zzOhz3TgbDUPEnE9r+2u4xFOAy+Cv3wCRgldeSv/AEkD41WcZW64aRc2MhNng6rd0NytupwWManviEsAcqe747YNbSUsjmq1SMlJPNFdxjsJxCB2e1U3EWo7o2ZM6iDrhbB2/KCNvnWsfg6QWsbXc0hmETOkakRs1ydXLjgyNedOrODtvnArK23tX4jcty4VtQPGSNVaRY9W7Ks82jVjfSfL51OteLgs7KY3lk7sjl/7W4iygEFVSNeUi56LnQPKsVbQsnmKdSeJyi7NkS14jaysDMJNZwAV5UDls4A1hQXyT46ugzmu7WezZwzSD3hlGpjIHs58blmaTU0Z2OSTUm27LWayRFIbpGDKdE0kEMcuDnSyEleu2Ex06CtpFxFlU4RFxnGHjZRvuCF+n+TXjnVgs4pb/Z61xFdrC5u2+h4m9uyFQJ1IONJmjkt9/D7UaoyMZIYNirnhF5c2YMrtGkD/AHi7C6spm3wjcrWpOx6lT67VsTx+OG4/1LSzsItcaK+pOobCgBI9QHXSR4iqnjT28ssmkxKzAaQqpbMh1DUsjoMuNge9ggnqOlWEoNrK298zb42vgcXK60zSfvr3LnsfbcPv8XcEPInH7SOOSSLB88RkJImT1xkbZArfx25CYHw8z868yleCMRnmLztLPlTiQBR9oUuFCsR6SCTPTBxmr3hHam5RA2RcRnccxgkukgEBJh9mw32D6W81HU+uNRPTe+lzx+FGWjz9Hl3+7GtVfAg06SbCnY7+PSq+z7aW5/ah7ckf7UHl7+Ui5XHrtVu0QmAZGUrjqpDKT6EbV0xJnKVOUdUUxlZjQr+9EK6sZ9B/Mn0xWgTgo8T9K48NXxG3rgg1bmLFTwaVJ01oQQOvmD61W9qJCZoLKIEvNlycHAjQgE+WMkbetJ2i4Tb2rG4gle2uGQlBGwMbhN2aWF+4YhtqdtIUfvA4rAcV7ZXZuXkKBg8XLJVZLUcjTuAJAdKMxZhuH3GcHYc51FFG1B6nuFjaBEVPBRjxyT/SjvADWd7E8VmltUknEa5A5aoSWEQUAcz1PUdNiMgVfTTjFVO+ZGZJUoybVGMlOEldTmT43rJXnB45+NrLNIqmO20Q28iYMrd7EseTonQGSQ6fvAjBXxrQCWm3VtHMnLmjjlTOdMirIufMA9D6jBqNFuY2LstJIZLhIoXhEjxLHa67WSUROVNxCsztF1yvL2B0Eq24zWWttyriRYrqS3AMZjgvGm4aGZkw2lHyhbO2PHO21be37LpEMWk1zaDfCRy8+2BJ6m3uA6/IYqTrvkXQfc7yP8LiSykIH5ftISfkorm4G1I834x2QKsbj3doZOodA7WrscH70WQp/PGVwfA5qx4bDdsuIp0uCe8Yo7pGlGOuBdxDO58SfnV+8drFl5LS94YxXea15vIyW/HZs8RP8SVSdqeDQTR+8x3sN5ymAWMLAl5I74SODnWxR2YsRgMuc+gxXOVJS82ZpSa0Fl448OVuE4jA35hpQnw/Zx43x1BI22G1dH2qTGpJWbPUOyv4dDlAf0/pVVadjOKWdyZyXYqvLDwKvECU3yjxOdenHQacDPUVbcN7PRcTVOdNDFcqpaeKK3ktJ0UNj9mSFkXJA1lf3+vhXnlwqeh1VSyuzOXPaRzIcTZTLMRsGKEjSI8DuhSCNYOWGc9M1UxfbusNtBLJpcssUIYhZMDL6VGQOm+fDp5+tcO9lPDojqZJJzgbTSZTIP8Aw4wox6HIrW2YjhTlwxpGg/djVY1+iiusOHS3vfQw6h5Zwz2T3s41XDJbL1KDRPOT4ZUHlA/En5VaXnYe8j/0eK6DxyRyEm4ie3KlWj0xiaI9WDkg/kO29ejC/pPfa6eDH0MY2eTw8M4jaSFp7RpINOk+6k3QLgftcq/MU7b7YPiKZH2xtFdOUzxOXOrD+6smkbhz3SVJ7u4fGN69UeRc5wAfNco31Ug1FfgVvIjq6RyB3aRlmRJhrZtRIOxG4o6b5M1GbjoVPBO2ckkaOjNMr6sBoszLp655eGb5RtnPWovH/aYifZoHDYbU5jl+zx5CRFBOSB44JHdbpVF2y4DY2g1RGS2nI1RrBNIyHvYJaKQFUXZhkEbjYHBrznhPGbpGa3gVyZjywqokjvnOlDrB8/DHU+VZxNNouqvbt8aG24nOZVWVHWYO32xEsiHUoBjV2IEkj53yQqrjuIuckXZfhUUco96YsFkQlCGOqaZWZTLqOEjCxsxGS3dyds5XhlgYYTII7gBidcrRCJlaMgMOVjCAHWp6/cOT0xpOz/AeY6XDKvL1PIASQXkaNEDaMEMNKKu5HQ4zk543k6mFXt1+f4a5Ypal5ZcI5MoeJiqHfSD0HU48waumuKDop4r3HAo1NOzQA1OElaMBaIpoAencygJkclFL1AWWlaY0KTorojcEg+Y2P8qgcW4Nb3O88EMp/E0a8wfCQYcfI0qtRA9LAXh1usKctC+kHKiSSScqNtlaQlgoxsM1Llujjc58Nzk4qFrprSUsA/vBpROaiGSuElAS2npvvBoIeu1UAUzmixz4FRSa4GoA91Ekq6JESRT+66q4+QPSonC+z1vBIZYo9JI041MyqD97Rq3GRsd+gwMb5Or08TUwrWwucVaN2eMBg+8iahGeaAAJUJGMsAAynGdKsN9WqTHcZAJGk/hyraeu2V2PyqNzqaZaoJZmrudUPmV3MqArxS4oeacGrZAlKtDDUuagCg0/VUfVXaqWAcvtTddCzXZpYBDJXcyh5rqoHaqQNSV1AO10vMpmKUUA8S0vNoeK7TQXH8yu5lMxXaaC4/m1wloZFMJqWBJD00yUDmUhc0sAYNPBoYpwqkH0mulPSmChQmNs0wtRY+lR3oQeJKXmUIV1AG10hkpophqgKJKUPQkpxoAnMrhLQRSigDc2kMlCbpS0AUSUpeg0tAPZ6YWptIaAfGMmpRQDf+VR7frRWqA//9k="/>
          <p:cNvSpPr>
            <a:spLocks noChangeAspect="1" noChangeArrowheads="1"/>
          </p:cNvSpPr>
          <p:nvPr/>
        </p:nvSpPr>
        <p:spPr bwMode="auto">
          <a:xfrm>
            <a:off x="0" y="-576263"/>
            <a:ext cx="1676400" cy="11525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2" name="Picture 4" descr="http://upload.wikimedia.org/wikipedia/commons/thumb/8/86/Indian_air_force_dhruv_helicopter_j4042_arp.jpg/220px-Indian_air_force_dhruv_helicopter_j4042_ar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5257800"/>
            <a:ext cx="2095500" cy="1447801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rot="5400000">
            <a:off x="2095500" y="3238500"/>
            <a:ext cx="3886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838200"/>
            <a:ext cx="697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1940</a:t>
            </a:r>
          </a:p>
        </p:txBody>
      </p:sp>
      <p:pic>
        <p:nvPicPr>
          <p:cNvPr id="27654" name="Picture 6" descr="http://t0.gstatic.com/images?q=tbn:ANd9GcSEISKESLzi2E_1PhuDMgoLr1anToLjPPYUZ_-tAycPczt7Myf0x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00200"/>
            <a:ext cx="1447800" cy="1996966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rot="5400000">
            <a:off x="5449094" y="1485106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1600" y="838200"/>
            <a:ext cx="696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1969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4400" y="3581400"/>
            <a:ext cx="1903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First manned </a:t>
            </a:r>
          </a:p>
          <a:p>
            <a:r>
              <a:rPr lang="en-US" sz="2000" b="1" dirty="0"/>
              <a:t>Mission to the</a:t>
            </a:r>
          </a:p>
          <a:p>
            <a:r>
              <a:rPr lang="en-US" sz="2000" b="1" dirty="0"/>
              <a:t>moon</a:t>
            </a:r>
          </a:p>
        </p:txBody>
      </p:sp>
      <p:sp>
        <p:nvSpPr>
          <p:cNvPr id="27656" name="AutoShape 8" descr="data:image/jpeg;base64,/9j/4AAQSkZJRgABAQAAAQABAAD/2wCEAAkGBhQSERUUExQUFBUUGB4XGRgYGB8XHBgXHBwcHBcXGBwcHCYeGR0kHhwYHy8gJScsLSwsGB4xNTAqNSYrLSoBCQoKDgwOFA8PFCkcFBgpKSkpKSkpKSkpKSkpKSkpKSkpKSkpKSkpKSkpKSkpKSkpKSkpKSkpKSkpKSwpKSkpKf/AABEIALkBEAMBIgACEQEDEQH/xAAcAAABBQEBAQAAAAAAAAAAAAAFAgMEBgcBAAj/xABNEAACAgAEBAMFAwYKCAQHAAABAgMRAAQSIQUGMUETIlEHMmFxgRQjkUJSYnKxshYzNDVzgpKhwdEVJFN0osLh8BeTs/ElNkNUg8PT/8QAFgEBAQEAAAAAAAAAAAAAAAAAAAEC/8QAFhEBAQEAAAAAAAAAAAAAAAAAABEB/9oADAMBAAIRAxEAPwC6xxjDoiHwwxHiQuNIR9nGOjLjDl46owU34eOlF9MPA48wxAx4Qwy+TXfYYklcJ04ogy5augxFYHoRguUw08YwQJcX2wtYxiTLl/TEZlIwHfstdBjmsjCN8JJwC3kwwy4UccIwDVYUqE4UBgnw/Jgiz/dtgO8Oy1bn8MTMzDqWvXCo49PTphTHBUWRCEodhgOWPqcGZrOBBGCPKdupx4k46q4UBgEaMPKfhjyph0R4IZ0YSVxKCY54WAiGPCfCwzJxuPUUiDZhxsViGoA/pPYRPqb+GES8OzciktImWHZYgJX/AKzuNP0VfrgqQYcc8H4YrXFc3mcqyB87HTk1rgUtsLGynU1nbYd8d4dm+JzNsIVj7SSxFCfiI9Zb8awFinlCodWlVHVjQA+JOK9JzGJDpysb5g37y+WMH4udj9MEV5QVyGzMj5lx017Iv6sY8o+t4KjLBRSgADoAKr6YAkr4dWTETVjofATw+PGasQhNjmv54Cb9sHrjv2weuIAGFVgVN+1j1woTA98D6xzEKnSt6Yj+IcNqcIY4odaY4jStj14Vpv54IY04ScPEYbYYBuscAvCyMEMsVUYKi5fJFtzsME46UUMNPmcMNmcBN8XHQ+B4mw4JsCpcr7HAwx4klrxwR4COEwsRYckIVSx2A3J7ADqT8MJfNDUVRWlcdQgBr9ZiQq/Im/hgFpHhGbzUcQBkdUB6WevwUdWPwF4eThU8nvusK/mx+d/rIwofRfribkeAxRHUqDWersS7n5u1t9LxCAi5ieX+JhKj/aT2g+axj7xvrp+eHV5V8TfMyPP+h/Fxf+Wvvf1y2LJ4ePaMKsQYcmqKFRQqjoAAAPkB0xB4zwsTxNEWdA1WUNNsQaB7XVYNlcMumAAcO5ZggNpGNZ6uxLufm7WcTjFiaYsIaLFRBaPDMkeJ7piO8eAZMeOCPHdeFK+COBccKYdUjCtsFNDHcLoY6FwDYGOacO6ce+mAQBhLLh6sJbAR9GE4eOEMMENE45hRGPaNiew2/H/2wDZOOasdIwkjAd14UHwisKVMAtcOhccjXHROoNXqb81QWP4LZH1wDypiRCUUjxDQPQDdmPooG5+mG4srK/QeEPVqZvooOkfMk/LBPJcMSPcAlj1Zt2PwvsPgKHwwaQZeFGawwMcR28MG3YHYh2Hug/mrv+l2wUy2SWNQqKFUdABQGInEuZMtlwTLKi11HvEelhbI+uKVxz215eO1hXWfU7/3Agf8X0xBo4TAziPMeXhvVICV6qtuw+YWyPrWMJ4t7Vc3PY1UpJodq7DStKf6wbFXzXFZZdndiPzbpfoopR+GIlbXxL2zZeOiiGQHsHAf5kAFV+Ra/hiB/wCOsH/20v8AaXGOPEwFkUMN4FbTN7cMvp8sM2r9LSB/cScF/Z7zbJxEzM4VUQqFVQR1uyxJN9vTHz+Dja/YbDWWmaurj+4HAaUVw3ImJBGEsuCoEiYYePBCRMMOmKAl48Gwm8dIxWTgfHteGMu+pFb1UH8Rgtw/gLy0T5V9T1PyGAgiTE7LcOlfopr1Ow/vxYslwiOPotn1O5/6fTE3ErUAYeXW/KcD5C/8sSU5cTuzH8BgsMdwoF/wej9X/Ef5Y8OXo++o/X/pgpeEk4KGfwei/S/HHDy9F6N+OCeOE4AV/B6L0P8AaOPLy9HvsdxXU/8AfpgnePA4AWeWov0vx/6YT/BmL9L+1guTjgOCQLHLMXo39rCxyzF6N/awTBw4MRQpuWIiK81frVfwPwxKh4FEopRQ9BsPwGJwwsYCH/otR0v8cB+LcricENNOi+kbhB8j5Nx87xZMR2OAzvNexHKSe/Lmm+coI+g0UPpiI/sCyP5+Y/8AMX/+eNO1Y4WwSMjzvsIyqAlZZv6zL/hHgQ/I3hKwy62d/vJRpC+pRdI9B5mxtk6hhR3wLzGTU3sMUj56znJ8sXiPIyOpRgTdkNVqf7QA+uKiGr9mPpvOcvROCGjUgiiCOo9MYVzhwcIS6p4eiaSFl/VNoR8NJA+gxEVyIDv9OnX4k9BjefYzHWQ/rn/HGCjH0H7K8rp4dEd/NZrsN+o9MMMXYY4wwmEGt+uFkYKZcYjyDEh8MvijF857XRR8KDftrbavkvf64iZL2q5l5ABl4mFjyqSGPyJJ3J+BxXMvyZmmJHhhfKTbOoFDvd9PjifwflTPQSLLGNJHQpIt162DXpgjd+S+Dv4EcmZjCPQqO9Wkdtew83w7fPpbQ2M85Y5rzOkrmY60mg4Ipl7Ei/KfXFqy/G0bvguDWrHteIC50HvhwZnBT/2xdeixqrVXw6Xh3ViGJhd7X6/D0wr7RgJWrDbSb4jnMYakzIvriCcJMCjzJH9rGV31lS/0Gx+mx3w/9pwymZFk+p/98UEi+OeJviEc58RhBzQsYgI6sc1Yh/aseGaGAnK2HlbA5c2MOpmhgCKnChiGmZGHVzI9cA+7UMQGmwniPEQq1e5wHfiI9cAXabCTPgI/FBhtuLD1xUo00+I8kuA78XHriO/GR64QotLLjG/aTMumYdzmv2Rx3i/5zmFFBJOw3PyxiHHeLtMfMbJd5Cfi52H0UDBAnH0d7Nh/8Oy/6o/YMfOF4+leRNshBX5g/ZiGLGDj14TeOFsFefEd8OscMSYoz6aCPLhRckjMQNtN6dSK5NDouoE/LcjBDhxidAUbayoF91NEDf5fiMAuXNH2eGabRNIJJItLS6N23AJ31AqHYr0O23Sl8tzo4AYhTTy0x0snnAVrX0VW96we5NjFZG8xGgJ8QuASQDZ3GgsTXU9CNt+mGxmMvl4jTkJGAdiWoElR69wR8wcDc1nZMvJHqSOZJpB4Ems6hrYrI4olbCksCt+9vXQBc9zCJS2VZVjiYrcwBLoXY14le8aI267nqbwFxTjwWMS+KgQnTq1CtWrSRf6wq8T4+Pt6g4yzO8WYSFIFikVCxZD5tTeOSGPcm/N02DfXBThvEXjztzteXllZlkYMQysjMWRq3AOkE12F1RwVo68wn0wv+EXwOKLxbiMjTTNlGDQQohYhC41k7oPjpUmr6t9MMcB4rm5jGZYH8Nw5tI2DeXoF1tpNkjv3xBfm5k+GEPzD8MZpxLmjMxLqMS1bdnFKDoViTQ3fUK/ROCmezk3lWJG8RgoKOlaJWcAK9HygpbV1AKk9axRcn5gHpiPmeZ49ASwz22tOpAY+W/nig8MHEc1M0SrEjKCxVjoLIraCU1HfzBhdVthqDJZrWkUixyTu9NGWYOiqupjpGk9LIYah5lG/aC85Hi0cYKxpoB8xG/y7/LEluYD6V9cVCbl7ORgMBlwXNiPzGQRkWNyKLLsGABonHOX+HZqaYmRMvJDG5idRpQsy0D5qIG5vruAcUW5uZT+cv44QOY2P5S/jiLm8tAIGkjyQbbYo6M4ttALIaIIawdiPKdziscS4Xn4Wdg0axDUwAaO9KD7wkqpYhTsQCSDQ2wF1XmBvzl/HDqcdb88YocmW4kEV0lLI+wkjcaADfvfd0Dsa260LJIxYm5ZzS+Ir5yZZtAaIM5CPqZxp1A7Hyg3pJAcdheAPjjrfnjDcnMh/2n4Yrz8o5kh0lzzxyL+QXlEclitIZgPMW22LbX07AuLcBfLkeNPJDQLk27fdgJTIQ2oEu5SjuPLqA64gs+f5yHcsT+qf8sD5edR2Dn+o3+WI6chwPAM19pPg6QzgM7uVsMbbSNLaPyaAttzQvAWDkWD7UsLZjxi4jZNHk1692HnBC6R137rt2wBWXnn9GT+yf8sQ5OdmJpY5Cfl6bn+7FfznK8YzLQLKZHAK76Yx4grSqsfKQb2A67bi7HuCpFWwHioCx8ySK7qRoXzIQFbcHz1QvfphUEZOeJDflNfrKP8AHEU83yuQqrZJoAMCSegoA74I5nhuQEJSEvKAyswpiykaiYy4UJG+m1L02rRsNrwG4RmYpXjiMOqt08NmADEbvKCLcjSGNEbAj0oB/EeOyyrvYU7fP54iZjhEyHzxSKSA3mUglT0IB6jFry3C4KeVZF0qWULtJrZbLuobfQAVZQ4sn87EPic7tmS2sFgjEPTLo0KSVQrsSN1779axBWUgu/h/32xcI+b85FpSHMMi1SpeiqUHcOBQbcg9DgVlc84USXIC0vmbxBTaAp0BdJN0RuSRgfxWdnkLM8jGSmYyCjvuO51CiCD39MBZo/afnxf+s381Q/8AJh//AMWs+N/FQ/ONP8BinzQjUFUoxoDUt0x9TqAIO/oOmLL/AKCyanTLI60F83mpifeKnSVoHruMBOj9sme7mE/OP/JsSIvbLm7oxwH+qw/58QZOUshq0jPBD+lRH0PlBxFn5Fp1EOZhlvcmwFVfVjqO/oBZOKC3CYqzsuiZJY4Yo4kYAAOKBsAGtXlYUDuTXc4kcZhyyp9sgkcQzquuFxpLWxCg+GumNPL1ontYvEDkvJxLlMzJNl/FFHwy5U+cXp0LdhgNRsk2du5uy5PKJmoJ3KSxJ4IWMGNYQWAZkm1KPMGJNrufPsBiqFcI4s8MHigjwVCiOF/KWLsxCK9k2pUV7oNm8XuDhjQLLMYnkkzNSP4JMn3yDyb0K3LeoNDfGU8bEKcPy7eMwnl1y6FsalMhUFifhrAHz7db9wlYoFRIBNHlpy2pdbB3k91NJPmiaxv0BUX23gG8Q4YkWdLpmZCVXxHGgVGkTecbjpbHSOoFi2O4Icy8TzSPlnhMMxDvMkquCfs4DCRJCdPlUMOjGyPUYniGRs3DSvFL4bOpnk1r4rqFaIaAPEUBQ5C0NXfBHifCo0ZJG0eK6eBpDeHFrYENojv8omytMTSnscAB4NxBlKpHLCFn1zyBNKpGulQxYv5gqk2Cq15R2xJhlV8xMJTGi5ZURSyKDN93rZlINKwIG6Dbyn0xmPLGQ8LiMUWbTyAshLXpfS7DUNWzJqGkgbGjffF75t5bedCzwrHmY3IRYFszIfKjsFNopHqPyKJ9Aj8Xgy0+eYzv4Eax6II3g1K4UDU2pgC9XsLPQ0QKuwcFzsKxqk40yed1kNoHk2tnFqHYqVHmH5JwAPFJ30tJJWq4o4NyySqGDNJY6Np2okXX1I5fOniBPhBRodtcT0b3GmmBKnpqIIvcV8QiZkzMDmhm2EiFS9j7oxJIDSUu1qV2J0kFvU46cxmTmslIzRaDrjjHiMXZdAadmlbsGBCq1E6Rddcc5aysWclkgkrLnLSFSqBQJSFdTY93Y21gfm+mACDMZaXN5PLNJm18PTqqyu1iQgC/KbHcWQPmBl+IJk51zBzUkju5UqbWh5gWVFskbKtbL5S2+1L4swTwo5pDFHI4adkfwmYXMqny7MTUQur2BruCHLMOThjXwDJ48JjEyxHxpGsldJDdIrct5QNhgV7RuatGWVDVzgqyEH3PK2pG20i66dduhwBziMUkbfacvJpQNoKIjySynT5S5BGshdJCitruziLlIC0TtDIWVJPBaOGEBom165LtdZDydSBt5PKwBOCOQ4xI+SSTKSRhmkACt06KxQ0WIJGv1NkDFS4mc9l2+2LlpIi58Rot31MdKtqKeaPoG3J909L3CwRcPzOQhkliDzxSeJrgdNaxqNRvVfusGB06K966onFg4XD4kcbxPGMuqK6LOtmNyPLMrA0PI5Gi66CxZxXeGS5ojLy1MFmQ5lwgVF1M0S+EfE2PlL0D1BsXeLC2VkE4eCBMwJ5GUiQMI4CoFswrToOigQOpHXuETl9Y0nkCxwyTwjwwhj8FnGtihiV2qgoFv1IQ2Ttasl7OY2lEs8rjWD9oimFmR2XSSZNe49KsAgVVVgPziU/0jDP4hWOObw52NasuSSBRvVptgL3AsVtdleac/DkqYFmTMaz4SSMQRL1kdTq8osmwKUgbbjACeU+H5Ph88kTTPfmnjILIwCWrws3uP0LVe5UddsTf4RZFs6h0LPD4LJ4snQrrUmlr706gAWqz8axX+X+O5VeKZhc60TxPbRan8RQQ2xIUUsjbHtVHpi280cCf7E+ZDeOwRNMaDdV1fe+Ey7lmU1ddr9MAZ4pwqBct4syJZJRNIETKktjwUNhb0mgT6XgTxTlTKSoiR/ZoddIbQO7yBWpGcE2NKmxR93reJ8PCWzeVB8HwvEKSEzsW1IF8hoe66iuqgbHY9cZtzHyXO+YmkR2jkhCKkUaFS50inFP5Va5AW3qiN7wDvMfKcPmiizk0kkRZRBDFq0q41NojQ6tNmySd9ge2J3G+EZHIQsxyOY8ORVKTCQgGRlNAgN90d68wI+G29q5FjnykMpzI1zlFk0KNROosVjWj10gWO2obkdKnzflWziZfKxPmpJ8wzSSwzEBozSlValIjA66TtTXgKZxjJ5fMZmGHIqzB1VmZ2UEEjVpsnSukDck2ST1xE4wMwrLl20SxwAsNDCVGAUO7BhW1b9ARZ7jGkLyyuRji8CGLMKjM8rKyySqUrUuoUdfvAaAPcF0bOJTZXh0CR5zL5GKZZWCqQxFWhKBVckCQsdOki76X1IUSDkh8zobLmP7xPGEILhU6KdMhBTUaGxN7ddthXEOVMwruXA8TLhA0ZILaQAIwoUDWNK+8OwJ9cXiPhOenkzeUy48MqwlZFnCiIMSyxkjZH2GyWu/bfCOEc5JAmniGVZs3l2CJI50lmB0EmU9WUE7kkBRscBm0cw8fXIqsDKJHWt61amUavWyKwnIZImZdQZY9QLsp6R2NZtb6LeNGzXPcMpH2jIpKjuY0ZWjkYkGqr13G9gHtgdFwrh2aeZ9IyuXj0r4glpvFbsyksoXZqI28vX0iM8zGaZti7MFvSGYmh8L6dBixZLPyZNsxCpRgNidABO1EhvfBF7U2DcfIHjtKMtmGdYyAHljDI5Is+HIpYNW17bWMQMz7Ps5ECPBjlHcxt5vwJB/4cUX7M5J2D+Dw9oErRZ0xqXBNN4YIFEV5+9VvgFzlzbnGhlyH2UlyqsTHcqrEeorSaN+W+1WOoqfxv2mhs0kEPjNIHKOhCqrsNYVLJsHUR5ht5RgvzH7QY8jCFcOZHBZAE1KSPzjqXYGum+4wVnmRysmTiizE0JbTGQ3iBWaICRfCZFJ1Lu3wIJBrbBdp85xFo8zolTLBColMgUWt6pJe3bSTVGh61iTxfLz5vIvmknJLRtURF3GzKTqNC38u23oPmN9mGUnd5MrmEnTLPHqJ0lVUp5gCdh5gxBB3IIBwEnizPm81A0Ums5Vo40ZZGCFbBuvySV7h99h8jme5bkliGueL7cJxmiw2jOkgA0RsBGRsK3Av1w4kf2PMeGsMK6j97IaVDHGuqyLFAAgbbj41grHlCuYjzUn3fixaPB1lgG1ArpHTTpBJ27rteAA53leBM9l5C0mZeQO0muRfI16kKoABdlvKbWxZHfDUfN+Yzck0JkXLsHMIKqTIygMWKnorBd72qz6YsnEOVoMxJIzfx5Uqmk1p1JTMyjZ6s0x9ax3k7g5y+Xjhl8hYDVppnEhFsXatI7KOvYfMA/BslJkIMyvgtIfK6TkahMCQoBaQ0pJKE1YFk71eAnsjzzwJm/ER1SJhKwCH8lW1oAfyqA264vfHuPa0kysSmRlqNzdmK9g7CuwpvlviM+dbJxu00yN1ZQxCs4UHVt+BJF18hgMwzPBI8w7zLKwjzMikBl86amZ3LBCRpFUD31D0OLJwcTcLykeZ1JIuYWMUFNgtHaEm77V1Is9sT+U4cy6/a4YiqTyGSRZpLdlYgKIyEBCKNRF9R67YTx/iBzs02Uy4IOURiT+Q0mkqEC6bsWVv4E9hYRebuW8wiDNLfiSyqztGCRGFBKKUQWaexqs337UO9p2QlbKxSPOH8yK6aAB4xU631UNNnfSfU+mDHtC5klysuRlRSHhL6lLNoYMq+mnUACd/UYH82xZrPxZlFUfdToVN0JIirEEbUSDTEdug+II5SyEgiyqw5lWJfxniFqTEdIPhqbDEEN5qHvOfXFlzcUj5xI3fM5bxYyFDVu9jzoyMRa6q0H5+mKt7OOXZZpjL9w3gXGKaqNnSUCr+i5va9YOCrcytFxMrmZPFbKrK28RHhgulaNrYhR7wG4J9MANz3NUeVzH2ZJJXjy5YapfIHYMquOh6EGjVeX42L/w3jaeGQsqHRlkkILMhDyAMWLWFIOpTp7WBjNc9xePjWd+zxxtHG8hlMrW7qqpTaV91FY15bO5G/bGvcqogiEM6+I8dRmSWNfvNHusNia3FaqwCeF8QyXEsp4bCErIWjCAqWsflD8q7GoN8jgTxTg+WywihKDRl0UQ5uVgKmZm0o5HvjV5ipXT029KtzZMmS4nHPoVctCGlhSPyvJq2m0OvQBnLaSapa+YDK8zx56VssXnjinChdZ8Rlm8UPqXejdIu/rtV4C58ichSZDOO0qZZ2+zqdVlrYs2vSCKUmgPTpXvGpAzvDxk5eIQSTpJC8qrqkY/fSEHSEsgKdgDQoEk3WIGT5heGKcZibMq0WYdY5p1La7WwmlRVbEiyBuACNxjN3yrwZt8o4eTx2QE6/CZlcqbIV2Sz+ldfDAX3jftElm4XGMm8niRNGs7abNFW2s9fMBZAw3ypwTN57OSrOWXwAjkh/LrK6UGoWSAFNKNve6Xu5wn2cvavlJXy8TpbkuGN0CivWxF2bo0T0qrKZnK53IZmEvmIo1ljZPKCwZ06E6hQJDBvhTAdbwBXiPD4+Hwa82yxzSyKzZiNmBYqQxRbB0DQK01RF98Gp4hNlJZ8mkYzOZXYudPi7dJKIvyagPzT0wT4PxZJcv8AelG0IPEJHlJo3sb269cJ4dwSBgjgSKIWLIuooqb3QVaDL0FGx5R6YKwPhHNzZd/suYWVQgaFgGAKsXPmIoHUNRshhdA9sCOL8UzERWCRrVXMwC7AyMdWph3Kmxp6jcdcGc1yzJnOMTJH9yJWeQF2JDLsZFVgG1XZ+HY+mD2UkJzDRTQCZYpaMuWCqiSV/sANLMjd1IPcYiBXDuY+ICMZuKSPzukLWVLuT5VLJ1IGoebp5vicahkONQ6cuhkldswzIqyANsoOpqoBdPZhubHzFB4bypC0cpyixZlizFWZzAVph5VV5Q9AUQ26mh63gtxbJSmfLyeLBGYnMcatqTWWVVZQRqXX0qjRJ/GiJ7YeX4MpBCYWa5jRV6YEBQC91er3Rue+3TGdcB4b4omQvoCAP7wFsuqqv3qGr8caH7YuZWePKRmJUkV3kBDiTToYx1ekAhiL+GkYzluLMTIZlRzIun3QtdTqBStwTd4Any9wGaXKlo8wYUdgQjFgHkQEFwV92rIHU0d+2OR8f4hlzp8R3APepAfkT5qwxyrxlVqKRqG6oTsBqNtv0G4B3odcXni3DoljjKBiCKtyjdAOhQk/iO+CKAnD55pIsxAC2YmkeQ6SKQkkrZs6Ngzeatq64uHGcqkMWVGYEmbzSF9EQ+9V5G06i+xLKpoaRv0+NI5F5lExGTjhigCRlnk1D31IDNdALYJ6f44uGdyal4oQq3KrVmApcg7WsZ2VWI3vpt0OCo/C+SJ8xlKzMpjlZ/EaOMGNSoG0LAAEDvt/f1xLh4rl8lC8GXaMKsZelJkcy/lkgk2p2rf1F4fzHE8vk1XKxSSM8a7uvnKsbIMh3skmyACaIsURjPX5blAlnzLoJWWZYolatcrrswqhpGzb+tmq3CfwXicIyrzZmRhlp5AFRg3mlFM5Vve0B16XVAA7je48e5jy2XiizMxXxApESq4aw9HxAtglRQJroDVE1jO+CckRNl1jzUrgq/iaUYFQrKu3Q0SACSPhg7DyNHxVpGEzLFDoigXUX0oo3sGqB3FD54CTy5Fm3aTPyyBzKgMUSO6o0gsKSpetFHceu/azb+HRrG6tNIhkVS7W16SSq2N/d3ofrYgScOfh+UYogmOXSokF2d+oAG/Umr7YoXHeZs/GfEkjP+sKFYSq+mEIQW09owWOq/gOtYCDzBzqkfF5ZoCWjMg1U50SaVClqHUWCR+PTFv5u5fy+dJmeR42SHSpo6QpBYOV2J2Y7A9t7qsU18jky8ZiAeKVSninUGiZfKW0+XoFB36kn1xduZOBplMjJmI5ZGdYwfMTIjGx+S16RudgaGrvgKVy37SpcsxhcLN5tOtWoNpAVOxBsqvm7jrvvjVMpyplJxBPHAsUikSB18rajuwcj+MvcG7774+exlXhniaRfD1FZBe1Lq2O9kDbF94Dz9OmYiDGovLI1rXh6kZiFVd2j0kCz0NG/UL1n+Vo2DJJozQSlchqkQnzVIFOwJrv2HbDeSmRRMJ2RFEq1pIj8rAd1Ng0dNbXXocL4LydDDPLmFmkIzLlytjTbEsu/Ugam6+o9MN8Y9mC5mVnTMyQlm1kKqnzdNV7G+3X09MA3meGZfglTxOx8X7to5GJ1tu3ihgpIIo3tVH8c35l48c4ZZkh0kEsXWmIXWFHm2LAk10vfGx5nl3KeHl8pm6l8Mr4IY0W0jSt7+c0Dfb4YRLybw0xadA8J2EYp2IBuwikHbcfjgrHPZRxmPLZ7VKdKV5pD0RQRer4HYd+oPbGtc2+0KOXKyLkZfEdmCa1U6Y6AbqwAN1VG+p+RynPcIyTZnNwl1y4jB+zsjmRCQ1jUQWLBlO/oflWLNyC32eOfh8zvcspT/V/OzWFU6gVJRaIIegDvfQYiKbxrmKKeVVkHkhVoU8NjoC+Ya1Uj8okNXQAADAt+EvHHl5RqbxTqWlIXYigCRTGwbrpXzwQ5p5WGU4g+XOtI+qNIAToI8reVqO9gGx03rcY0HlnLwyQjK5l4AsDA5bMSBlEqE6tSavKSthaDdx8SQPZ3JPmcgkM0hbXo3TZmIYEABtr6eUneq6kYlRcj5Zw2beEHMoBpLM4W0jSmoGtt+35OBPG+P5dEkQ6pEgMchaNPERvOWVTuKFoAx7au+LPw7mDLZ7h0ohveORShUqdTL5gSt37wJIs+YHriqriSZiKSRhJGYHpUiRjIiEEAksDRHXb4dB3D+2LNXmsnG7kBIte5A3ZwL2oA0D+GAXBuMZrh+cjgkLxQObCUswIawpQt7yFuu42vvvg1zuIs5nMu6l9ZU5ZleNlVTR0GiA12xNVuBt8SH/toXh8jJJReULIVa/uwrVq60LB37m+uB+W45nP9KKkWYkEBmRFYyExiow1EKSptQT36364MckZ+EwDKSwrOwUeV1ZQQKOkGitagWKkbH4jHcvyfLJmUmSCSEHOM9CUUsAj0q1a+pI7AmmKk4Ab7RMtPLmQsOYWTMQsDoTUGawtMpJ0GRRWoLRoqd62N8tZLKQZiaTyNM8gWVWOmNGJBtQ9AknxKpmonbY4iR8AE3GlCA6sq2qQKKjA6xAH18MAH4qR0xXOQ+Yn/wBJDKtFHomzD61o3uWJB3pwpF+YGqwGn5vkzJZjUFWOMmypVQ1E72p1eU3ZobWDthMfL2dSJY0zZYJuFcWriwVUtepQAKoDa++LHlOWYImLRRJGT10igevUDbvhWbzUUTIHdFNkgEjuD2+uCs09oXJTyx/ap2SMwK1qhLimlZhRIU3bgdMUJ+UpmQOhjeNr8wBYCuxAUkG9vrjfeLw5bNH7PmA5SwaDMquasK2mtQ6Gul1hfCuX8rDCYsro0KxLKH16WPWzZN7dD6YJHy/l+BTFwPDI36t5V+rHYYv/ABzmNpwi+GLjBFrJakmv0VJAr6+uNQ4xyhHKPQ9fheKLxfkSRCdKhh8MXAZ4xxKHKwuwiCmTZmjWnOrq1ruT3vAbh/GYctKczmZZHlYFE1qVAUkBjo2Eak96tr+mKLzJz5nllkiLLGCbXSq34b0yEP8AqldxidkuYIc7Gi5ijLelY1Um2C7NdbAnrviDTuIZt4Mo5ysMcPhgnZKAHehQ36YxzlFZTmmmaI5hASrlrNknf4l63Ao9rFdLFzXnDJlpFMTo0ZQhy2oBQQbA1XsLHTthzl3jkaxVAZwzM2kjwmktjZYRglqv8pgfqMBznXh75TMQJBEZFeONncK29ARlNXT8m7PTVi1cM4hBk3ZimhW0LaACzRq+g7H474tGW4gKVH6tS7+tG7HrscY3yxn1gz+ZTMkyxxF2ALGS2jcGMrbUSKBvfYYC2LwXPycU+1xeIuWZt1d9HkC0R4ZPc2Qa+OLKYhmZJspmL0PGAR8yfdPS9r9bW8T+F8aM2XSXpqXV/n9PjgHDzIGYuwUOhWJiD5TIbKm+2w7dmHW8Azx/kPLZXLK0JK+AC4VmsPQJYm+9b7bbDbGb5nn6fMZWaOZgEdFAFXZX3ipPqQp0/sxp3OMRzmTkjYRjUtoykv5xulEgdao0CdzjBeFZcSzRRMSFeRVNdgxAJF7XvgNz4lyhBmxE0wYmMbFTp2IHwO3esCM/wjJyQLAY9MiqiNIbElIaABPQVqHoeu+xxbchlRDCFBbRGPedixAHdmbsPwAxnXFczEJFkWeExyPJpkJYlt11xs35Okm19Q1/Og63H3hzOXiIikiZtCfdksHCkICS5CkHRVDcX0o4McB5tJz+bhKyFU0MuqlZQwLFSCRsC1AjsBeKBx7h00KxsjWGkjk1Iap70qAOtm1Ir0OEZF3mkzs0jG44EOpWKm1UhTY3J8v1xBtHDZoOI5YSqgIYSIrMKZbJRyp3KnbsfTFY5n5efhvCJRC3imJ0lDON9WqmYgGttV/4Yp/LXtKbKy5XKvSxwa4ZjVC9ZAkFbmhub+OLrzN7ScqI/JLFmFZWWSNTqtWWgfx2P62+Cgvsu9mWXbKLms6EkE1MiPsqLexu9y1A10quuBHtk5N+wyx5uB5AJG0t5t0cC10kUQCAdvVfjgs3OZZMrGjaWy8ixyXp0lSAosdQd13221Yc9onG4c+kmVRJpDEPEDxkFBONMaRkkVVSAmq/bRALlqaDNRRy52JZpyHXxHazIFPlBF1YG11dDF04DwDKPmU0x6ZEQ+6WC0KBUremqbpWAnE+X4cpkOFpmB9nUzKcw67sG8ORhuAb8xrv+AxoXL+QywYPEVkdV0+JdsQd9/TtgHzyrlinhtDHpIZd1HusbZR3AJ3obWLx3gnKGWycejLpoGot1LEsaBNsSegxH5h5hjgmjjkKrrjd9TELWkp6+tn8MTuFZsTIsq3oZQy2KsMARsenUYinxwiCdfvYY2ItfOoavWrG19dsDuIcqZaV11xI3hnyWPdroB3r4dMBcpz0I8zmYpZEUrOVRSVsrQqtwf29cWiHUVUnckAk9Nziit8W4TJl0VMuB4K9EX3kJ6lWIbUCSbDA9fwqTe0nM5STRPCjhTTEWh+vUA/QYsnHuLZ+LOaFiXwHdEjkbdSWADKVBskEs12NkH1Jcw5bKsoGaRCJDoW9mJq6B63Vnr2wEflTjmSaWaSKVfFzOl2U3q1BCSBtvQB3G2xxn/JrQScfRoCHXVmZCwBFhmk0dd/do7/nYsg9lkKs0kE0iK4OnSFJQkCmViL7fPc774hcn+yr7JmGlkn1AqyLpUowJIprs70CK+OA1PibukLsvmKjVp6agDZX6ixjN+OcuHNtlpsg8MToWZnYks4eq1jSSSBfU12FYsuabNZaE6WTMRopPn8rgCzZJOlq/HbGXcm52ZZVVtWht4yB32IKN0I9Vv6dcDVk9oOdzWUykEUYZtGXqWXTWlmKoCrBtmBsVv1B+Ve9iGbZc7KGJAMRB+LFl06he/ejXf44uHP+VbNy5bJKZPPE0zhTsaZAAR8CL326Y57PPZZLksy80zIykARgbkUwcM21KfKOhPXBGgSOa2PXFR4b7RMpPmmyoLiQMVDFfKzLdgG9uhqwLrC/arzf9hytxGp5HCAijpHVib2BoULHf4Yxz2bTkZ/x2ZQsQaRy52A6M3WyQCx+eIpHtXr7ZERW+XQEAjYgsKNdNgPpitcDcJKJGQukdswDlCB0BLDddyPn0xpfMPKIzjozsU02CFAPlPQX633369MHeUfZjlIl1OPFJFU5sUbBsCh0sdO+KihxcefMQZh2RQrKUG56gE7X1ABN/PFl9m3BXhypZiA0x1gegqls/HrXb8cX/O8m5SSLwxEiCtI0AIQOpW1o0e474Hw8NEK+GoCBdgAAAB8B0wFW4zzKrxtEH8NyCriRFOk1+sLPxIPbEfg/ClH2mVhGz5mDXpXznoQ2mttJaiNruvQYa57gRD4hUFl22Ok1ubJ9BXSu9DC/Z1kFREzLyn/WrjCEUqlWJCg3uTpNYoLcsZyXL5eCMpp3KnVYI2JXbfegNjgFm+PzPmGhjSzHPpkUqWUxWG8W6pSCDvfcde1lz/D2jaFRIz3mNTFgCaKuSDVbC/7hglkeX1DSTk27XvZoLQ8oW66i7+JwAfNTx5ZJ5CAqLKEY9NOpV1FQNhRawB1PzxiGXgYhnX/6ZBNXY603pQIH4jG28a4cmZyssayL99IaZmpdagKFBvfdBsL74z3hnJ8wnzmXR1MkMZtdx4ikebT9GGx9RiDYCWz/AAs6CofM5fazQ1Ou9kDsbxQct7F8y0ccbyRINZdmBL1YAoLQs7DBn2QcdEmTGXu5IWY6e+gkEHfbqzDr2wam52YyRqoEaozeNr2YKp/4V06mvvpA23wVzP8AskjeKJFzEyPHJ4ms0+/oF2C129MVHnjgsuUbNLENQzSxizQJ/jPF01QssQ1D8+sa3muJKkRkZgqAe8TQ3+PQ4E5LiRnlYONKLaoHFO521MAdyux3wFQ4JyvwrQrOFmZxZd21EsR5r3Cjv8vW8Z9zBw6GLPTxQ6hCgWgSW38jGr6/5YufEcnHDmpo4YlCI6neUruVDMKonSWra62OAc/FFh4jmVnEc6TogYJsNlFeGxBIKdL71ghrhGWyuZbMGRpNTaEQI2nVq8QsxBG+yr/d64u2U5VigyL5vK2DENToSTrEYtr3rUdiSBvXbGUcMyqS8QijZyiNIqlu9FgBW3U7D0+mPprlp4WhMcIAjjdoq+KGnu+pu7J64DC/4U5viWWKTATCKeIigF0+IssajYe7qKeY9Nut4DcP49nlkCeNnRF4gsK7X5yaokhdTb0eh3OPobO8m5P/AGaRagyUlRhtY3tRQLbAg9RW2MD5iysvD0+yuT93mzIoJ3aNVQxvQNaT1+YPcHAbTxWThs+Wjnz3g0dO8jbh693Y2e9j064MSS5fKBX1kI50g6iyqG8wrfZdtutXtQxm/FfZW2bgT7LKoqRnDPelkkANigdxS9umLvn+BrlskiNbiJI01AA+ZV06iDsQfQ+uCg3F8jE0kr2P5UlH9JkC7b9xi635K+H7MZJw2XMu0kKwxhBmY5B5yCIwzFnXU26qKsdQPXGj8zcU8PJTzwlJDFGWAsEGut18LwMEcjO+l0lQvpPX1U9x8Ris808qLxMSR+L4bRbRgiyLIOtt97ogAdBv3xD5Z9rkM0Sh4ZwxIj6BlOo6RTWL69Kvbpixcq8vNCWbxdVsdiD7o2Xe9v2YBXAOAPk8tHC0nilbtq9STW5JoXX0w7xLh+uNlDMpYUGUkMp7EV+zvhnmEu0nhxSeHMihhvWtDYO3wI61+3FZ5o51zuSyjOYFZ7ChyDpAN2zAGj2GxHXACebhxWHKTJcc0JQhpAumQKR5rX5XZAOM05U428cwVGdC5oFWK731IGx+t42WLnD7bwafNBNLrFKrrdgOFq1J3ogg7/EYxbkvgjZnNKinSCa1VdbHeu/riIOc0cYmg4sVizE7GEhFctbLqGp0BHUBmO1duhxpPs953zE8kozDeSNdOqybcGulUDtt6/3YybmnkbN5RjNLUqagWlDarJOxa/MCfj+OJWX49PlpS+VssZXBWtQkSlamXv3+Ppig3zByjA+bgb7UJ1zMng+UUyUB5mOo229kEC8J5R4pBkp2y2Yy0UuojTOt6ha6k1KT1utxVb9cEeOSIDw/NMBGsr/aJqJOmQxqdNsbJNGgd+uKbmshLmsz4q2QdJYxhn8PSgC6tI60OxvrgNW+zViXw/M+Gxv3SOtEnV2oAel7/LDbY8Oq/PFEri3GfDiLITqAJFLfbvdAdveIwDyPM8Ty+CJfEmA1N1N7WRqrTY+g+XabzF/J5P8AvuMUflX+cs1/Rf4LgJE/Bjml8GGRZ016mmY60QatQRiDbuAQKHUbkjFnzObhGZyuTFiRWEqqFpQio4v0G46DFa9kP8kk/pv+RMFMz/PkX+7H9r4C55vhNuGvyj0O90V22+N/TEvh2V0pXa9rNkACtyep2wmX3fw/bhPD+jfrH9gxFVCDKZebieYy32SJTBErRy1vdJWke6tah032/Bzk3KQ5rMTcQCvHLbZZkJBAKaLbYdSAB9MN8M/+Ycz/ALsv/wCnFq4J7j/0kn7xwAXK8JWDOqkMQijcPM7LY1v0o+gGoEL03O2HPaDw1GyM8mkGSNNSvsGG4veulXfwwXX+NX9Vv2riNzr/ADdmv6Jv2YDC4OKv7vh1XpQG3X5dRYHr8caJzsmZikXNIwAoKpA3U10IPX8rfGWZT34/1v8AlTGz+0b+RD9cfsbDEZquVlzTzSa5Gk0tKSDWrSt1VV8vrgrmuVSuXizIXWGUh2PvA6iFJ+BFfsx7lLpL/u837pxdc3/M4/VH7+KMP4pmCmY1KaKFSD6EUQfxxvvsz5h1ZLxDBKBJLI5KDWCzyMWNA6hRNdKofMD594z/AB7/ADH7BjefY7/NMf67/vnEVousMAzJVHy6qJ9LHWrxg3tNyEmc434KhQv3UOrY6bXUST1FWx+mNuzfvQf0h/8ATfGJ8T/nif8AXH7kmBrbspmYoY/CQg+AqppHUeUaQfQ1R+uAHGON65UJdljAOpAAbJ6arNkbHYDt1Fbg+Bfyrif+8D9wYRxD+Vx/Jv24qJ2c5Z1oJsuNQO+nvXqvr8v24qg5wyuWGYhzCySalA8MAaW1fklrtdjv8PXGtcM/il+Qx858/wD85Zr+lX/DEB/hvPWYlzMOTiWOGF5Ix4UcYQDzAhQw8xsUCT132GN0yDgaUDAsB5hYsGr3Ha7x87t/H8M//H+8MbdlP5xb+iP70eC4b575bbMhJIZGjzEKuYyvfodJrpv3+OJfK2VkfKomcVWl0290QSbsEDbvVb9Mc5z/AIl/lhrifX8P8MBG9oXC4hw+cQ6I5fCKqE0qXQA3Hp2DCr7WOoxlvsgyMHiLIcyonbUBDYW1ojcnqfygAO2NL5u/k6/X9xsYPxX+U5n5v++MEaPzlxkZ8PkskyzOa1BG1agrAsVtB0oXpLdfgcM5vheWjyrvPlPs00dKPEQSC9gJG3OoH1GKZB/PL/07fvY0P28fyWD9Y/4YAfw3mHKyZVYc25LKdStIAY3IJ0vG4oJXQIdx03wC4AH4dmg2tjl5R5i2wLbCRWB3DpZO9E18cUbK/wAXJ80/5sTJP5Iv9O3/AKceA//Z"/>
          <p:cNvSpPr>
            <a:spLocks noChangeAspect="1" noChangeArrowheads="1"/>
          </p:cNvSpPr>
          <p:nvPr/>
        </p:nvSpPr>
        <p:spPr bwMode="auto">
          <a:xfrm>
            <a:off x="1905000" y="457200"/>
            <a:ext cx="1079500" cy="734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7658" name="Picture 10" descr="http://upload.wikimedia.org/wikipedia/commons/1/1c/The_First_Space_Shuttle_External_Tank_-_GPN-2000-00005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2590800"/>
            <a:ext cx="2232290" cy="1729796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5400000">
            <a:off x="6781800" y="1905000"/>
            <a:ext cx="1219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00" y="914400"/>
            <a:ext cx="646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1981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8800" y="4343400"/>
            <a:ext cx="283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first space shuttle</a:t>
            </a:r>
          </a:p>
        </p:txBody>
      </p:sp>
      <p:pic>
        <p:nvPicPr>
          <p:cNvPr id="27662" name="Picture 14" descr="http://www.3dhistory.co.uk/3dEx/se5a.jpg"/>
          <p:cNvPicPr>
            <a:picLocks noChangeAspect="1" noChangeArrowheads="1"/>
          </p:cNvPicPr>
          <p:nvPr/>
        </p:nvPicPr>
        <p:blipFill>
          <a:blip r:embed="rId6"/>
          <a:srcRect t="11765" b="1961"/>
          <a:stretch>
            <a:fillRect/>
          </a:stretch>
        </p:blipFill>
        <p:spPr bwMode="auto">
          <a:xfrm>
            <a:off x="1905000" y="2819400"/>
            <a:ext cx="2060864" cy="1066800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>
            <a:off x="1866900" y="2019300"/>
            <a:ext cx="1447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0" y="914400"/>
            <a:ext cx="680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68871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The</a:t>
            </a:r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6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invention of the wheel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1" y="22860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The wheel was invented around 3,500 BC.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It was a major milestone in the history of human   development.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wheel can be used for many purposes like making toys, vehicles, clocks etc.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wheel is the base for most of the inventions made by humans.</a:t>
            </a:r>
          </a:p>
          <a:p>
            <a:endParaRPr lang="en-US" sz="2400" dirty="0"/>
          </a:p>
        </p:txBody>
      </p:sp>
      <p:pic>
        <p:nvPicPr>
          <p:cNvPr id="31746" name="Picture 2" descr="http://upload.wikimedia.org/wikipedia/commons/thumb/c/c2/Australian_cart.jpg/300px-Australian_c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572000"/>
            <a:ext cx="2857500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8324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Transportation during ancient period</a:t>
            </a:r>
            <a:endParaRPr lang="en-US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981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After the wheel was invented people started using carts to transport goods and chariots or bullock carts to travel.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Boats with oars were also invented to travel in water bodies.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Horses were also popular. They later became very common during the medieval period.   </a:t>
            </a:r>
          </a:p>
        </p:txBody>
      </p:sp>
      <p:pic>
        <p:nvPicPr>
          <p:cNvPr id="30722" name="Picture 2" descr="http://www.freemeditation.com/wp-content/uploads/2009/09/bullock-cart-st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419600"/>
            <a:ext cx="3733800" cy="2165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8153400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Transportation during the semi-modern period</a:t>
            </a:r>
            <a:endParaRPr lang="en-US" sz="3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08634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It was the first machine to travel through air.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hot air balloon was invented in 1783.</a:t>
            </a:r>
          </a:p>
        </p:txBody>
      </p:sp>
      <p:pic>
        <p:nvPicPr>
          <p:cNvPr id="29698" name="Picture 2" descr="http://t0.gstatic.com/images?q=tbn:ANd9GcRysjHoe9yJm37lqy9LvQIfC1uoU_m1LgAu-B0oUI0_SyBv7zT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4725" y="1371600"/>
            <a:ext cx="1819275" cy="250507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3817" y="5514975"/>
            <a:ext cx="189018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64008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      The Steam Boat</a:t>
            </a:r>
            <a:endParaRPr lang="en-US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098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The steam boat was invented in 1787.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It started the industrial revolution as the steam engine spread widely and became popular.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Steam boats were mainly used to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transport goods</a:t>
            </a:r>
          </a:p>
        </p:txBody>
      </p:sp>
      <p:pic>
        <p:nvPicPr>
          <p:cNvPr id="3074" name="Picture 2" descr="http://www.marinersmuseum.org/sites/default/files/imagecache/gallery_assist-gallery_assist-preview-550/gallery_assist/25/gallery_assist1000421/PB11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495800"/>
            <a:ext cx="3383371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238" y="533400"/>
            <a:ext cx="1478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CARS </a:t>
            </a:r>
            <a:endParaRPr lang="en-US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7467599" cy="324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Cars are the most popular means of transport in the world.</a:t>
            </a:r>
            <a:endParaRPr lang="en-IN" sz="2400" dirty="0">
              <a:effectLst/>
              <a:latin typeface="Constantia" panose="020306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greatest advancements in cars were made by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dirty="0"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Henry Ford.</a:t>
            </a:r>
            <a:endParaRPr lang="en-IN" sz="2400" dirty="0">
              <a:effectLst/>
              <a:latin typeface="Constantia" panose="020306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Cars are powered by liquid fuel-either gasoline or diesel.</a:t>
            </a:r>
            <a:endParaRPr lang="en-IN" sz="2400" dirty="0">
              <a:effectLst/>
              <a:latin typeface="Constantia" panose="020306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7874E-E786-454D-8296-D3D8639E1B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4343400"/>
            <a:ext cx="428625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994" y="1721960"/>
            <a:ext cx="8686800" cy="274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Wright brothers invented and flew the 1</a:t>
            </a:r>
            <a:r>
              <a:rPr lang="en-US" sz="2400" baseline="300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airplane in 1903.</a:t>
            </a:r>
            <a:endParaRPr lang="en-IN" sz="2400" dirty="0">
              <a:effectLst/>
              <a:latin typeface="Constantia" panose="020306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helicopter  was invented in 1940. Although it is slower than airplanes it has the advantage of better control.</a:t>
            </a:r>
            <a:endParaRPr lang="en-IN" sz="2400" dirty="0">
              <a:effectLst/>
              <a:latin typeface="Constantia" panose="020306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manned space mission to moon- Apollo 11, landed on the moon on July 20, 1969.</a:t>
            </a:r>
            <a:endParaRPr lang="en-IN" sz="2400" dirty="0">
              <a:effectLst/>
              <a:latin typeface="Constantia" panose="020306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32770" name="AutoShape 2" descr="data:image/jpeg;base64,/9j/4AAQSkZJRgABAQAAAQABAAD/2wCEAAkGBhQSERUUExIWFRUVGRoaGRgXGRgdGxoWGxofHBohGhsfHyYfGhwkHBgaHy8gIycpLSwsFx8xNTAqNSYrLCkBCQoKDgwOGg8PGiokHyQsLCwsLCwsKiwsLCwsLCwsLCwsLCwsLCwsLCwsLCwsLCwsLCwsLCwsLCwsLCwsLCwsLP/AABEIAL4BCQMBIgACEQEDEQH/xAAcAAACAwEBAQEAAAAAAAAAAAAFBgMEBwIAAQj/xABNEAACAQEFBAcEBAsHAgUFAAABAhEDAAQSITEFBkFREyIyYXGBkQehsdEUQlLBFRYjM2JygpLS4fAXQ1OTosLxVIMkRGOy0yU0VXPi/8QAGQEAAwEBAQAAAAAAAAAAAAAAAQIDAAQF/8QAKxEAAgICAQQBAwMFAQAAAAAAAAECERIhAxMxQVEiBGFxgZHwFDKhsdEj/9oADAMBAAIRAxEAPwC0u1EvF2/K1zTDAq3WVGVh2lnnI8xYPS3bFPF+XqOAMsRBgEREgZ5D0i1LZuwVqVJviuaRAno8SYXIwq7gzIyzAIOXHQnqu3butOgoowCoRyAQywhEH7R6up52pxQjlXcnySbjfY4oXdbxUeotSnk2GGBbRRB5aH3WhvW6SNP5amp7lXXwLxPlajRp3SnPQ16wnUMuKY5dUWlXb6qCFrsJ1PRx7zbtjxfG5VZwcvInyNQvHxoqXjdIU1xfSJ0AAp0pJOmlie7W7a9C9ZgFKHMyYJUEnLOIk5jnYMysCGWs8ATBwdvLMQNYHnFmSlXIuTk1EwuQFURIOWKQBlIWfXnbj5ZKTUTu4OKUU5Vv9Dm6V2qDFTu1eoOagRI7yRbi97Rah+du9WniJwlqlNZHnMxlNlc7Vr0p6KoygyYDsBPgBYbe9p1arA1WmNCWZviLT6cbK3y+h+2PvOKjpTZCoqEhHYrBaYgnxjPvHOzPtbd+8Jd6hKqMsoYEySB/WdsWWtGnPlbWNg+0oV7oaFWmXcUyjMWjEpGEHQ55iTOufGyThFbRSPUr5IQ9i12qnpqdToo7JiJI7lyHA5jObWr1ivElxRxqRFUY10MkMoieclZ5dw7eSsivdKSDrCiidUavIA5cSc7V6u1K9BuidSvVJOLtENlllmOrM91r2cziErlsGu1Uhyrg9hqUkHPidZGkGDkPG1upu9e0maTFTrAJ119NLLz3x0MwQeYyPqIsX2TvHeMLFbyysoJCMS2ICZ7UgHkIzizy40/JFTfoN75oz0qLqpEQSvEDBy7pslX+/rAEtkM9Tn5C12tvPUqNjeoGdtVCkDjyykQPW01x2kjsFdXJzJKsoAUCSYKE6d+dqRcZxu6NzcU+CeDV2k/K7/oL4vIbTF+6bEbgGNUP0cqO0GBgjz1zzs57GuV1rsKYZ1edHIIOWgdYAmQc7Md33PolZNFl1BDTMgwdW7tbIpQft/z8mcZ/Zfz8GP7wXtGKolPCxktHZCgmO8mOI7rN25DGnc0cOQcbxyKyMxx1BHlZtq7i3KZNETETiOn71oxuhdFw4CUwThGIECddScjZOOLj4Kc7U01Fgq+06F5k1kGL7WQYeDWG3ndtkqXdrpTD9Ewdj9duuDnw6qrAjXFzGZHbGzOjllzQAElWU8fszOVgtTbPQA1A5hc8pn0NuhxhLZwJ8kNdxjv26zx1ShHAksMuE9U5xlYPeN1Lx9U0R4lz/tsw7F3yWqq9KpKMO0JBmMp5GdbXKl6QAZjMdUYhJy74nPKzt1/cZSk18P28iONyrzxvNIeFMn42KbP3ZqJ2r0sgzApAT/qj3WJi+1W0u1QfrvRU+Yxk2jC3ltKKD9asPuU2GXH7BfP6/wBA29bPS6Ot5x1WWn20XCQwggDDlMyBxjLxs93TaggMIP2Z5MB/L0sv3e51YONaRJyKiopkZyMTAZGeVly8ber3ZitegafXbCcwpWZGEiQcj7uFuTlpyuJ3cCah8u4172bxKKcFFOfEKfiLUd0q9EXmm5oIj6hwiqY0yIAsj7X270ssJykwY4CeFut3dvVFogVGl0h0J4o2RBjkYNjGqoaV3ZqO1NnXe8sWvyK9ROohR3A6MZ5wRnJJ8+6wz8AbNGl1Q+OM/FrDvpLMuIvRfFniWowH7rAHz0t1Uo1F7Ropyl3J9wskdKivJLKTev07FoXK5p2LpRB59Gn3g27+kJ/g0/3U+VhWE8a1PySofuFvmD/11/yX/is3yJ3H2IWxttBa0VRUdlBCrMkMJk6jMZ+lro21UvL1OjDFCkLiw9WoF4nKMWU8JOfE2VNl7Pe81RTSS7EmScyfvJJ9bOOxbw9zDKiCWUqQSQ88YPf8stLI5tFFBH0bBvU9aiFPe6/dNpqu6taosQqnLMljoZzGDPTXvser71v0jAEqgCqFESIVdTEkySPK1avvC7AjGynnjn3RbqS5ZLbOb/zi9I+XfYN4RQs0yA+PQwTH2sEjlrEcLKm1tgV6RZqjIqkiDiJBOehAidcjGtjv4UqcajN4k2jqVcYIMsDqpM5ffaf9L9zoh9W4vQsKCCCa6sAQcOI5xwNjf43KAIu91/cJPxst7YufQtIJKHQ/d/X3Gw76SO+0acdF3yRlsZa9T6ZWDdSnAGLolgYQdc+Oca20TYOyLnTqlKanHEY8ZIaYkQSJEiJA4TkLJW5myqdWi011p1KhGEPkGVSRGKeqSZ1ysW2TtypdLwyK1MzNNlMNhAOfWGkGcp4aWi/ky7bgl6f8/wBBi9XnZofOmr1JI6tJmMzwJbO1C9bZucwKDcQQaSj7+fCwrabhKjjEFIdtSBliMe61AuNcQjnIt1R4YNWcs/qZxk1S19g6dp3aoIFGov6S5R3nMj1Flzamx6lN6leZEJBAAlTloJXhrpnzMWnoVlM9dfNhadaiujUyysOQYe7z+6zdNJaJPmc38kLJv2fPvIEx4gZ2YN37q9WleKlNWY0wgjUwSWMADPsDyJsr7UuhpEqW6w1EEZHMH0g+dnj2X3gpQrvMEVFy59WJPcCY87STfYMl5fg+XDbHQKKlFBjVSWDGR1lIPlBOWtiW9d9qfSanXaCQ0SfrAN99jN9prWpVVp0ruHqLMlCHDjQhwdJHEc7Xr/uC95WnUFVEJp0wwwljiWmqN1gwnsT5mz8axbJT2kZ6byCpDCTwJn0tC1UK2Xus7P7LTxvA/wAs/wAdviezGDP0kf5R/wDkteydCndb3nJ4escY7+NodtGQaYDEsAeqpIOY0I7PMTwIs7j2cL9a8t5UwP8AcbWq27jXa71Dd7zUxwpIITNVmQIXIwx9ALLLsCKpme3Har3fEtJ2pnGABi0kT1gPAmLNew95KchHp06hJLPUADVancSdRiPZECFiLIT3lA4c01xBpxZ5++Pdaf8ACdKpLtSAaPquVnyGXuztzycnQ8Uk215NJ3u2h0V1xUl6MkjCCB1cpIgyBochlZJbbNQqJq1ZI1DhRMclTTzsI/DBIZZbDEwWJ62k59xt39NQrq/hl5WaDptMfmSXHCXu/wDDOTtGsTnWq8frv87cteKjIQajsJ6yl2II8zyNonqKdMfrbhKYGecd7HPynOzOSJRnTtFf8G3gZp114aHLvtfqBfyeKoFIUIVlpnwA4kZ8PGxndmsrpXBH5tC4HOAfXQWDrTaoOkBXE0Eyuh5SCdItFXR2cmLdr8/vsfN0qqBhTcgliBgK5sACSc4gDDHnlYbt4VDeXK4gCqmCSvdkDEjPhPfFgN223XoOKmBairBIJymNSOIBg+ViF83/AErKoqIysogwRhxcwP58raFcZo8T5Ximv10WE2beG0TUxmSPXLK3P4KvP2D/AKv4bLF72tjaBVJk8WaAJ/o2IfgQ/wDVUv3/AOduqKy7HLKOLplPYtyai2KpSwyCFMkEsdI45RPlYltLbtWsyl6SYgIZ8QBaOLAwsxA1E91mrefZqOlMgZ02ZhHEim2XqB6WBvsJ6o/MVDxBVW9xj3W5aR05MJ0d2qlcCrSZMFYBxiJBXEBkcjyjxBFphuLW4svkG+Qt1uWt9VxTr3aqlHC+FmEYSVJCtrKFsojIkWIbSum0FE0GZx9nCsjwJ7Xut0xnLsmQcY+UDG3JqfbQfssf9wtINzWGtT0T/wDqwHau19o0/wA6lWnOmPAgPgSwnysGrbcvB7VQftVqX8dmyflgxXodLzu2tZShfrUkJUqiiCCCGaBLMOZ7++w5fZnReGas7yMj1RPutQ3avzEuatZFSFB66jFJnX7IwyQO6zDS2tTqM4pupACyVyXFENhA7xMjnaXLpWU496FOpQQYqdI4ehdk1g9UnP4526ChZD0qbq31ioxK3Aq4hgR4wYzBtLtgKjrmBiaqWn7WMnXjkbEt2dlJVZmqkCmqFz1okcIjWSD6G3E4O9Ht8f1kems0nWhkuNWl0SmpRDtgQsHVccAQGEzKnuPvysPvF4uxnDRVe7AkfCxO+3ShdHRakqwSUkuzKGyZcifl4Wo1tr3Yzm5xa9SoZ05nuHpaig6F/rONSvG/y6/6VRtKkNKdPyRflbult1FIgAR5fC1KvXuDTKMfAOPgwsGvdwoYmak5CgFsLgzIEwGMzpxsHxzqzpj9f9O5KKj3+/8AxMbi1GqcT0VaQM8M+8jvsPKJTvYKJhRqJSIEFsRbMD9UWXae9DZCRwEeUePCxPeu/PQC1UVgQy4SVYQVYmDzBBP9CxhJXo8763hlF5SrfoLVb4iAv2cIkxpAzyH9eNmzYe8iVaS9GTgdFZQ46wJMNJkaZmNT8cyG8CXqiwdCtRkbsyZMEZwOPOOOtmz2fbEGGTVAKHJFeCoMHMAgnmeAnjwspUee46HS83opTdmps2BSw6PPEFEkKDxyMZ5x32Tf7UqTdi6Xth3Ux87MO2Kop0zWcuROmIk5nKJ0sr3jfJgSEpNl9uofgAY9bVUpPsTaiu56v7TSMxcL15rHzseuu0K1alScIaYqIHIOZWTkD5Z88xZTq7415y6Md3WP326uW9dRm/KMAnHBTkzw1cfGzLLyL8RQ2zSwV6yLolRgByEyO/IGPKwiplLawNOcWZa+zQt5erhW8pUUlVxMkNIkxMggDSePHWwLaYgn8g9NTwLFh66+8253oqlZ6g9OT0mJCRoonPvzFnbd3cf6SgYno1OYmmzMQcwcIIgEZiTJGcRBteuO4VN0W8FukrYZSiQuDHErik9aJBgkAwBnZhob1UkpMjhqVQEjCynERlLHmeJ7zYt0SfGmQXT2U3aJNdnA1hVWOUgyY7zlbm+ezq4LnUvDA99WkP8Aba9tnbFKtc64pVAxwLIzBC9LT1BgxnbLb82gwgRxAzPjZoqzNRXgdrvsPZd3ZmW+QWRkP5RG6ra5AWX9pbFuqybtfKbAxCN1Yy4PpnrnGvCy7ijQWuJRIhgCeDCJj0y8rPgjZtFK/UHAYEkHTXTMTx5fGweqDTZkwKYOsYveLONHYhr1KcHCQyy4H1ARI8Y7OueXEQ7/AIgXXOq9DHizOKqTPfA6p05xaL06LJ2rMw3X2NUvlcoqkqgxv9XqjgCTkWOQ/lZz/AlT/o6X+Q38Vmq6XG7XcE0qKU5icyp7pzz177dfhul+h++bB8bkMuTHsULpvTQpXzonJ6gbE68agUsVB4BVBmDme4GxLam/qrd6NWiEqGoHJxhljDhygQSZeJ4gTZL3wulC7sanSFXvAcYTJAkqWOIZRBYc+v3SaxbFc7uQHcEVewrPn0kfVB4KLGKeWxJ9tBxvaVeW7FKiBxIpuY9alqVT2i31Z69MSZ/NqY8JJgd1llrnVY5Xe8H/ALNX+G0x2FecM/Ra+EZkmk4AHeSBFujRHYRv2/N5roUrMtSme0hp04I/dkeI0so7YoPRwnoyqOJWQdD8RxB4+Rs/7D3CFWkar1gqiQQoDARrLTB/ZB8bXL7uTRC4K1UsoAAx1IgTIjlny+dpua8FIxa7mONemPGLN3s+vCL0zVCSThAzOmZOnlZhbd7ZSZHoz/3Kjf8Ata3qC7Np9hP3RW+82RqTKJxQM3g2PSr1FcVWVRqgBPLEQ3AkD3W6qbSF3dHDI7MwZSZgqpHVdeeSjzOtrV/6Bweh6RG4SjEeuo99gtFTTYGpTSqomQ6hhB1mcx4ggjuiySUl3RWKjNaew9vXtb6TVSoBhBopkDMGTiA5wQbLjubPuzd1LpUoUy6thZYAxOMPWMAwc4MgNlOVq963EuKEk4x+09qR5EkkTlwNu7Ecr32ku1xquYp03f8AVUkjloMraBQ9nV2KLUNM9G3FmaYPicp4WaNmPd6dHDd8AVRmiEdUnnB14ScyQbM+XwSfHXkxr8Q78XlLqVU59YBYOhjEfMdxFtBGz76wANKmMs5b5GzXfdoGhQd2GPo1xEaTzz87KVf2it9Wko8TP+0WnHjb7FJc3sJbK2ATRqU61MIzntphOXDLhHfzNk+97nXu5satI9NE5hTiEgiYzOUzxtere0Ktwp0/9Xzt1R34rE6IPAH52fosk+VEdTeV61yNCpTcOiq2NjOIKwA4SdeP2eNlu9LBNmS9bMR6qXlxTVDi6VqGjBlj8oJ4GDMAjOZ4E02DcGEMlMk5YzJnznqmxj8VRmsmZ+M9It1TvKA4caknKBJM8NLO163d2fR1FPwnEfjb1wpbOYnIU8uq6oo63jnpZs9WDDdBTd/dWklFTURajnMlswO5Rplz5zYnd7rSgFaKqOBAUjWNIkWX2+lXYVFROno1PzboZwlspYage4RrrZium0UKqsFJUYZHVYR9V9D4GD3Wjd9x+3Yo3vbN1QkMyYhkREkHvAGtqT76XVchH7h+Vlfe0Gneng9oK2XeIPvU2ANVJ1JtdQRNyY/vvfdXDjoZBWGhIJWQczIMSB6C1JN1KVcg9K1Oi8FSFRusTEFscrnkJGuUzFk5Hg2LbN2mUplGEqZjukZ+R5d9jj6FcvY5UfZZdxrUqt5qPgtiFLcKgFC460DQdIwHuiwrZe9ZVVWqxIA6rYs2XkTMYlnU6jM6Navtre2+AI10p06tNgZYgkhgYP8AeAQRmPA2UbTPbR2DVp4XuOEqjhoZ2YsUJHE64uEjIW9sffN6mKleQKQTCCCrBgoknF6KBGtkqpvfWut6qNSZWRnYkEAgjFp8iI1szXbeu6X7CKyKj5QXOUgjIMIIBBMEkZ2g1bssNW8N3Fa7sVIIKypGhGo9/wATbM+lHIegs4KLzSZaQVegZgQVJIQCTAU5gNIzk5qOdu/wBT5WtEk17IdlbdFULMYiDE5xl1hnoePIgd0B23e2kFQ5ELOcaYvmePO2K3QPixKR1YMqR1SOJtbue9FYXzGiFzUQIUDAUzyOeQbFJmeMcbZqgp2foBr0pjPW2Yb+U6t+p9Nd6paihCmmszIbMkDU+IEZeNgO0tvV3xTcqvWwgklSFAIMqRP2bLmy982oNjpEiTOuZA4EHqsDAMHmYskvQ8Rm2ZvFUoinSAVkRlxIo7WFsRJBgkwAAO61je29pWvCuoJBpAjEMwcWeR452B7Y2g19qo1KldxiQQTUKEtJkQThB5A8sibd7NStVqtRaBeKWIMKj5EZZhwCDECf1gecHjqMrYsk2qRE9ThaIkT2RY3ed0byol+gUfrufIfkwJtT/FWs5C4kz0Chj94m3U+bjIrjn5Ka3jLUDPmPnae8VzU6zZsNTHaA4nm0eo7xYpddxiNamIjIwkKDyHWJY+Fr9DdqmjAiowb9EKPjM2WU4zVNDKMoO0K2yd6rz0SqwV0UlWBzKrPjiyHDMZWsUL1SeMdSsrNlARoDcM2HZOWc5W73y3DhMdFnc05xU2OcaykAZ93pysiXPaLq6jpMK4lmZgZiZtxtNHfDktbdfg3fZG9xVFWoQ4mCdSvMHmY5++0W0d0hneLhUCE5mmCAjYc+rwEa4T7rZLu7eytRpJPSljrqRnInI5E+mos5bO23VoNiBkDUHgNDK8OXEd9hRzsP3bbtStVNzvCorslRThM5smIHIkRGfOyBXQgkEQRkRyIyI9bPu691uL1+lUMlYmQpaVUxh/J9xBPV78uEMt82Jd3ctUo0Sx+syKZ8yPjakJYk5RsxfEbfBXzzYeotr42Tdh/5ah/lJ8rdi60BpQpjwRPlauYmBkFO+YTKv+6flra/s27lmdlNUYabGER8LhROFoGqxKn9nSLaniUaCPDL4W6WuO+wcrClRjF53guxM9EpOWQZo7+HHuy8bQDeCmzAIhUMSdZwjhmYy8rMHtL3HRQ96uwwgGatMaQT2l5aiV5Gcs7I+waCv0kzKqSsCcwCdJzEBvCJ4Wk2yyS7jrsveetQMAkAEEqZiZnMf8WY6e2aV6xfl6t2eoIIBU0yYicLKfiPGc7JVK+YkUtDLAjFnE8m1XyMd1vq0gc6eKeUE+jAfECwDQ4VtzKtanS6SuBURWQvhkMMRKkAHLU/K1JvZ06HrXox3Ukj3m3W728lUKaf0etKHUo+F14xlkQbOSUqb0leHpkzIOE6RnEAgGdMtLUiybQpHcWlxvdU+Cov+026p7m0F/vq58ag/hytc3gvjXek1QUjUCwWCuOqp46HLnxHvskV/aU0ELQUd7OT8AtntLuLTfZDxdN1rurA9YwZ61RyJ0mCY48rK2+FGrd2xrV/JnITEqeROc9xj+dLZW+9evWSmqUxiYAmXyXUntcADZyvfRvdq1KphPSIRiKxDaocROUMB77Z7WjVT2ZbeNkYBTUz11nQiDxHfFqtS6Op+Vim3No016DCASqMHAJkGctSYgg8efAi1b6VOjA9x1/naBYObn7wVkqrSNZRSOR6U9VQeUxhPIA520XpxyHobZTsnd2tfagSmkhTLnqgAaCcRAJzORsy/wBk995j99f/AJLPGVCONjAaV1UdXoMu5PlYbtcUaqAKyLUUgow4MCCAY+qSBZGvW0qYdgi13UEgMWRZAORjozE8pNrdC83cIC3Ss5EkTAU8gRE+Njl4KuPkh2lvhiYrVu5DLIIFUgDPlhPrNqN3uqkU8lh1ORg5g8xmD39ws2XGrdaobHRBMjgDqsZk96k+dlbbyur4aaMEQsVjPJiDGWWUR5WlZsaOjc2U9Qz3E5jwbQ+Bix3d/flLsKoqUnNRsOJucSIPIhWOfGIysP3e3dvF9BanShVyZ2IRZ5Z6+Viv9lV46wdlUmMwGaB5a8PS2yA0H6m8z1kQUirccLFgROUZAyO6THw4u6XsLVf8msAAdbTFlIkTEce+wyn7NnoLP0nLQjozx5dYcR77Xdn7r1IdBfHlgCuUZqZA7fjZ1JehH+SC9X5lYL0tIgNgBSrT0AxOdRmdLCb5vCZUGslMEBiQcWuYACzkBGVjF83CJJenWVmYiqoYRiMRUWQ2tlPbuxGpEBlMgQICw6DTCZIJGhGtmzZsUMFzcoBV+lYQwkTCyvepk58AR35WrbT3Qp3yp01GpAeMQw/3gEMeGpE6c7J6FmMBWJ0zn7hZ/wB1brgowzAHEZPAaZyfH3WSUrClQFXBdQgZiwRzkxQBlKsJUEyIme/FZn2Lsg3oM6rUVUZixXDKznkSy5xysO2/s6kzLCnEeswMhBTHaOcjFywnOOQtL+GKt1ptSVioquxYGeyWGnCCOPIWm2Noa6G5l0rCmMdc9IMYMinijMdnjnoDY59D6IGmGqNK55k9X1ngLBbpvAOhu5det1yyLqEFSA0a4S0D1sO3v3rq0bxSSk2GQocsBiws4AkHSRiMnlZlTAxlutOKQybJdRMeMzJtNdIK9YMAiKcbTDTrGs6WQ6u07wFAa81AAIIAVROmRjMccrL1cVHBx1XllVeszAYgB5QcGo5i1MSeSNN2rst6pU07zWu8kcEKN3EEYlnnPlbjau1KdD85VwZlZJUCf1jl3xrbNRj0moFJmPy+R74JB8bfa+xq1csqrVqS5JADHgueeQOsTx87amjWmOm0N5KLU6i9Kro4amFDAgxqADhk9fMheXjYZsbd1KlVUWmUplSSEZQzEMp6pByiIJ5N35TjdhlBRVbIQFhjjbm8jCeeIRY3t3ZE9GaGKgVTDIMgkNikkdYE5mcxPC023LZRJJBa67Ou92YU6F2pyFDECmpIB0lpmfFjpYyd5LulLpHYUgCVIIMhhqIAz1HqLK91vdajUct0brUKEtJmAuEjIZHiJyztBty4vXpVCijEaqVFTEslVUgyJyJyy7rNH7isYam/l3gg9IMspQwfkc9DYfdPaNQSkgw1T1REKuZOcDrSTbNa13cPDYsQOQYMM+Ezqe4T42rUwQAJacKgj6yiJ6o1w55r52rSJ2zTbzvxdKxwvS4do4R7xPvystXy8XW7jE93kFjBWjSyB7IYjLMTBmDB4iLKwDK0Qcs/I2ZNg7Hq1eqwOBwepGeHWRmAo0zJGeEjODYySS7iptsqXnfahhIpUXDcDNIDXkH5d1hV/wBv1HWAvayJJUAeLH7rM9H2V0pIe8XkkcCUAjhmJEwDy0tYo7hXCl1ilRiONSoQPuFoVkdF4ifW2NSfM0wTpMEac7C77uwkSpwx4x5/ytppp3Bf7tT/ANxj8DbkX24jSip83PztulIPVidbiVqFFKN3DFmg1CcJ6z6AseQwsc/0eUl76VeS+gtml8u90brU+momAspjwlQMMFSNIEZRZh/Guh9hvRvlY9KXkTqIwX6U75DPuUTa3ddn1/8Ap6tSdJp1IHoM7b/e69G6FUamAGBKhFWZESOGUEHPSDalU3uQdm71D49GPgTbKLexnJIy7YGxKyo00KoLNMFHEADwHM2sX3GmboyyYMqyiBEkk5co4SRys73jfllcfkABBkF85ywmQuQGfjPdaFt/2bLolA5Ek/dZug2Dqke7m9iKtOlUKLSpjEAgOZ1UNPagy3eQNbE96tu/+GNag3FSpgcwDkfE2U73syleHNRT0AJh8P5sE6Ej6qnmNNY1IObT2MKNxdK96SJnFBAXuGeefxsig4ypgyuOhbfbdd161ZoOoGFfgBYZealROt0jmDkcR1788jb5W2xcU0r13/VoqPez/dYdet4qOXRitH1sRpiRHDJoz5zauURMZBq77QFTUwxMkFiOt9pD9Vu45GxGpQWpTKlSG1xLliPMqZXF+kCPjZHqbTpOQFpVJOUdLqfAJZj2fstru2O8UWorwBqnExOgAXQQCSTwBsraYyTRNd93LxU7CM40lRkfPT1sVuHs/vLjDVxUhJMqyExlAiYOg99nfdPaVJ6SrTgVIGIqDAnrGJ4RlB4+tud6d7jdaoprTViUxklmAGZAEAGZjutOPyeh5OlsT6fsqqrWxG8GogAADr1oE5EAkQAToeNvt69l9R6srVCqM8MMTGcCdY199rNT2i3ltFpIOcOfSWE2F3nf29lsSuoyjsjSZzBJHyz52r03VEs1dhjZ25ValVD1CKiDDksggKwYCGEEZaA8LJu37pWrbSaqEZ8VTJIhgEMAQf0VB87Fn3zvRP59v3aY/wBtrNHe1iytUBd1yzwkMvGMgVcajODplM2D42uxSHLCmpL8A+9bLrnM0KuXJR87DqmzrzPVuz/tR87P9XeClAIMgiR4edht43nQfVPr/K1LsjVCrX2NWRDUqqoULJOICPLOfCzZuZtYJd+jJKPVdVQAHq4snYwOuwEnOR1VAsK2neWviGjTpuWMN1AWkLnnAyFl56lQOHKYQkYhoA/CAc0MZwQDraPJvSKQVbNd3sv/ANGoiqnXWREnmQIniINk+tvPXqdlqVEdwZiPEwLCKu2Md1qjEzF3WJM4VTgc9cxn3d9qV4B1B1zs3H22DkbvRa2jtWtIw3jHz6pWPjIt9uF7qsKmKswZFLAAKQwB62o5Z2FAWnp0mU/WB9P+LVsi7DNOg95u5fpC7ISCkICAM+q2ExI4x5GLOG725NwvNFaqVLw4ORDOoZXHaVgiiGB+46EWQ9kX03diQMQYAFZ5aEGP6mxy4bee5MLylOaV5lWpAwekUHCyjMzkQcswRyFgzRbumEtubBuyUXqXa7tVZGIk1arQwOrIXgjjBBkcM7Vdhb+4DhakrSwXFiwtA4wQc9W11J7oVNm723ihWarhZcZY5zDSSYI4gE93jY3W2nc7+CWUXe8AEgrBVoBMZxhJ0E5TxFueabOlUjQ9mX9alDESA9SamExigGRlrAXDbMK146zEwWxvJOshjajVC0sFRqd6pqsDFUQxHLGAVjz4mxe/7GrMxrUqZq06x6RSjJliAJBBYcZtbg+Ldk+S2ii95J424xgZwJNrC7DvJ/uGHi1L+O3abuVz/dqPGoPuBt15IhR663pcLIxIB07jaGTzHra4u61fnSH7Tn/Zbv8AFWt9qj/r+VtkbsX9q7Va8Ubq7dqKisebKq5+Yz9bBGvbLkGI87Hd39g9PdaUVgro7lwVxBWYFeanCRB8rU9obsVEq4D07Hgad1DKw4lW6fhyaCeANocclGCTLTTcgM94J1M+Now1nCn7OQyhvpVQA8DSCkeKvmPAi3m9m1Hje6892Ae4KLU6q8C4ixdb21NpHEQRwI4g2o7e2c5Wmwk0yZCkkrAybulJ/cIP1WJeaXs9uy617y/i4HwUfG1677sXZYXo8QEnrs7Z4SCYJiYkTHG051NDQbg7MWr1VU5Bf2dPhbmnXQ5lsPdl8rHN/d2Bcqgako6Gp2dSVbipM55Zg8pHCbKhvPcvpbn7aLf3bDuxWp/SEOM5Gc5gxnnbTq+7dO908dIlynaUaqTB6k5MCAJXUcDwtjuzNo4GYlQ0qeQzGeR8rOG7O8NRAHVimU908QP68ba7BVBS43W93WKlOmWSniLONNc8pDZBROXPvtPvJfOmrLUYdY0KRjgJxHz1tdotd78KnSVHo16hOKojFQwOQDrJERAJEczYlsvc6gVSneqfSVKa4QcbhalMEkEYWAJEnLlFjCk7FkrRnteZztAzAakDxNtlXcTZ4gi50c9CUDf+6bWF3bu6dmhRXwpoPutXMTpmGfSk/wARfUfdawnXjDLeCk/AW119rXZKpoqyYxkQoGR5ZQJ7ptYqVmiccL4GRykE6d4sOojdMyq/7FY4QprMk4iyU6qEcx1lgFgO+GAPE2pNtLZqMQKNequUMznP1IjhwtrVSpORdzmDkAMwZFgdfdm5Fi73ZSzGSSAJPwsrd9grXcyE7WbEChKYTkVZgRygzlGlmClvctdRTvtMV1yhmOGquX1aoE88mmzy2ydnrrdqI8ktUvez9mOpU0qa96MqsPAj75FkwY+aFO97Bu8U6l2vBKBlDK2IVFBOsHqvGkqQNOdmg7gNeKTPSrOCpw5MFXSeOYInPFGtla8I1wcVKVQVqIIIIjEp5OBoDMEjIzwMCxDd/fBmrVKgAk9qnJwsv1Tx6y889Rw0aPoD3sgO71Wi2F7wyEcGKzB8s/I25OyqJHXr1WPjl64rX9u7RNcIKdKoVpLBhS0YogSs5Agx4nKy9XuVTVUq+dN5Hu99qWhKLybJuo+s/mxsa2ct2pMrEdTjkgiRAMzJ10shu/effaQ0iACGUEjPE6e4As3usG0NQ2b77t0qdRqt2qP0WLBUV8yjRKkD7JAOQ0iylUu9QAkEOI7SZwO8dpfMCxertKs5Wi1ZaiwssueQH1m1bCuXhlZmuO5V1aClcsT2WIdRyyIgjPLOM7SlSY6Ei67YqKAoqNhORGMgEccWcEeNmXYG/f0cJTYE0gIGGJT5jmDZlu25N2ZpqEFlMMMHW8znJ787WPxR2cmqjzVfL6tim/QHQRTaQq0RVRQwMxAnTukEWE1tuYcjTAPeCD8bEbpXudAYUqMinVVIA9BAt8vd8ulSQa756jqET5jLytWLrwSkr8gZtu/oj3/O3H4dPK1baF1AbqV1Kk9WKNInwknXyt8/Alf7Tf5N3+VrZx9fz9yeLOLht4Ua/VYYsMsvNZ4izlT3hLrigFcgIYYtORAHnitkd8uvR3hqhMYDTWP0WlT6ZWmG8V4osQtMEZgRJy9bckZUdUo32NmSrigSVYiQDlI7uB/ZkW5rLhzZgB3kD42xe8b8XlRhKBF1AKmM+QYx6WP7tbzBAGe63apUYYsRpopAMQBhAziDiOfW7rM+VJCdM0KnVVuy6t4EEeotxemZQMIxEkCPHKTxgcbfLvtlGpmthhUPXWSRhxBWZCcwVLAlTII0sZqbQu6GDVpAjhjBPuNiuRsHTSEbe7Yta9XR0Wmz1SVIHVCjCZyz5EjPPM2zd/ZztEf+WY+DIf8AdbdL1vbdU1rL5Bj6c7Dn9pF0Ghc+CD7zZXFyHTowu+bEr3bOvQqL+spC+baHwBsaFGWA7JCKREaSRpw0GXztqN53/utRSrUmdTwKpn/qtnu9GyekP0i6B1wiMJjMCSQsEiQM8PEDIZQQ4NIymm6IVrFczw+sPv4j+s7Me7HtMbE1CqgZU7DzBy1Gc88rI1HeBGgOCrfbXSf0l+8Rbm51mSqXptDFsmAkQw0I0gzZEx2jY7lvvJdSoAEEQx0PEdWPHTUd9o94t7hTpQrkVGgA9UwCuItIJGQjzItnt13hvKBgBdmDZtip6xAzEEcrXrjfUrBkrimhqfXRYWk+YUkf4bTBOgJ7rUyJuIM2NtcU3Z+Oqzr3meJOtnrZW85e7NIAfAxmc2btCR4D0HcLZ/tjdyrdWwsJHAjQzyP3fG0+xL6ZUMQQSPECQM/InI2jVNDew7+GXdFNSpVJIGQfCvoAPvtGlSk2qZ97E++wyg35MDiMj4jK3pt6UYqjneyVivAf82+9ObciiYmDHPS0RqDTEv7y/OzaQCdgGyP3efiOEWV75Ra7VsSE4TMd08DPCNPDusyKZ4Ws7R3e6ShjBLPH5sI+KJ4MARI7QtHlimrHg6Yr/jM0EYYkQYJEg8DpI7rRbMrUXqqKgWkk5tlln4f1Fu73u1WABSjWqDmKTQRzBEgj32ptsiuNbrW/cqfK3Lk09l6Q4hdljW8k+AP3JYJvFeLqgQXXFMnFiDRhjKJjjNl+qShhqWE8mxA+hNrmzStRlplYxH07xysMmbEI7v0WYVKhEhRHnx9JX1s7btb30aK1RUplicKgL/hmQde8z3zYct1oi7tFQUBRGYMljiMFojMyRMdx4kkVdSlVkUOCQQMS5AryM8cpsjTltAuhg2hthxVrEMc2I14Du0sJrX2dRnztLe2BLnSaj6+Nh5I4EHwNuxUjndtnVRhwJHpbxvEaE+do8JP87WbhsipXfBSXpG1IQhiB3wcvO2sBJR2syiCFYcmUfGJHraX8Kr/6n75sTpezi9tqgX9ZlHwJtL/Zhe+dH95vlYWg0zPvpj9BWWoxLDABi1jFz4xaxQ3rpgde7hzxzYfA2O7Q2ItUQynLTD/X9ZWHHctCci3xtx5Ha4ndw29Tr1Fp0rpBY8KlQgDiSJIgDO0bVytZjGcnI5HkPfl5WYN2tkLdVJyl5knOQNFjlqfPusV2hsy613DGqaJUhh1MSnumZOf/ADZ+4j0cbNvf5K8UwwK9ASIntdVZg6EjIjmLCK95VciskcJy87S7NoshvSB1qFaUzTIYlMaGTGgjhwjOwi+7Uognr+it8rV4ljGiHJbZLXvuL6oEWqltchJ7rd7PUXhwtNlz1JkADiSY5Z2cLv7NmIk3hDzwg5eufqBZ3NIVQYlBja1ddoMCcJIB1APLMeY1B4RZ4pezqiO1UZvNR9xtJS3CuoADEn9szr3AWGf2DgxA2psNK01FUAntgZQxzkDgrAEgDQhhwFgl82VXu1PE1N1QspDFWCyNJMRn77bPT3Xuy6cRBmTIkHMaHMA252xstK4/KXgmPqnsaQJXiQNLRa3pF1LSsxajvJh1oo3iW+60/wBMdiagUKGHZAkAEAGJnl42eK26NPFEUzyI4+7wsq17i1G9VQRNNSi5fpKCIy77KrGdeC7U2tWa7rS6UBUZSlSCxVSCIB+yfXhxNqF8ulSlhPSU6geT0iEnPKQ4IDKe4jwOWUtWkBmpleI+z4j6vwNq1VcsSmI9DrqOGhsUKwldamJcQ+tmZ58ePn526L1M4dVHcmfrNuN27r01Q0lcL1QRlMmYyzHMegsS2psSpRnFBUZY1Iwzyb7J8cuEm3VGVo5ZWgHW2YX7VUnyH/Nmfdb2fo9RDX6SpJMUg2HICSajT1RBXISTiXSbWN0dj4lq12XF0SsyrzZROY8YHraxu/vwKBONTUM4cUxlOJyMjJaozZkjJE5WjySS0kV47atj7c9mXWi4pLRp0qhWQmUlZiQRmc+efdYmtJYyQfzsp7r7SS9G8VsQNRmICnVaSdmPOTI5Cy5vXtmut5rKtZ1UMsBWIH5tTw8bCCyGk6NN6RRwW0NTaaLqVHiQLYnW2k7Tidm8WY/E2jF4SB+TBOUnn/zauCJ5s17ae0bpWXBX+j1F5OUPpnIPeLI28WxqdFUrbPalK1ASuJScOYIU8TmMtfE6qlW8jFKrhHAa2kS88vMfMcQR8LZwTNm0VKd7qouF0DUmGWQkCcsJPLMR3kZTYjddmXS8UwrBaNQHqV0UhSfs1lGmf1o9bfajEqSBJzJU/WgZ9+NQCZGbKCcyrSNr3oU1NVILCAFbWZGoGTL3+4WhJV3LRd7Q3vu2Kl2pveEVqtMsjEg/lFRioMwDiga8Ymxe5bl3BkDrdqfniMH1tndXfepWqzXqMtM/UTIL4Rnl52eLjWutSiWpXo0xgzUOc6o4QwyBMc4keFmW1Rnp2X7xsG5UkNQ0aWEZSEU5kwBJ0zNiG7FwpktHRlFIJWlAXEQCq6AtAIYkjMlRkARagKIekaDVCshSHbiRwb9aSJGhIsBul0r3SvSxlld2zZc0YFixzGREEjP3WV32Ba7mlfSiHKp2EAkNJljmACTKgLB49scrTfTV5N7rZ/sn2hAOwqJiVqjsWB6yqx6vV4gADOdLH/xuuv8Ai/6W+VtaWjWwBebjSP5toPJpPpxtV+hvyHr/AM2oCl/9TBg50+X6B04nSzKbs2fUMc44fdZaRXJiXda7U61dapxAVCV1gCB7uycudi1K+sAIIyJI04x7rDNrVQtfFiBU1MORBBxIIgjlh99pegKyU8Sp+7kfdbXQBh3b2WpvHT0AKdQEBlAgMhOZyyH87G9qbWut3Q1BRR2YkKuBMWIeWnztn123seleRRHVp1FAaRBkkxny+dvm0dolayEjGUxSp4zkR6WZPQrWzq8by1Kl4xMQrDUZQoxdVFByiRJ4mBOsWdN3t6UvVXDVq4XRcKjshnYkmDMEhQoAP2mtnQ2QrYq13qMwzY02E1AI5DtD9IDxjS1OiGwglSJJzkcdOqSDoPdYVRmPm2d7Kq16lNGRVUxJUnPQ+GYNhFfb9YzN6/dUj7rB1JMkmSRme+TaFzboilRCTdhEX6owBa8HMxBOYz1PdapXvTAkYy0ccRg2qyLeLD17rOLsu074VYMjEGAZMmJy465/G33bl8FSm74QrAJizOq5EAcciCCeBPK0N32fUcwq4jB6sidOVo9oXbqMjSrQAynWNR4wYPqONpzV9h4txdMqlzk6NPePv7vdaje74cLEAKctNNeXDyytx05o5BI4Yhiz7xJ4624qX9aggiGMdwOfp8Lc50Htn3mor9JTYBlzzKjXWJOfeLON13xqMGFWlSZXGFkkgFeIEAwDn3DllZR27Tw1shEgd/MZHiIETxi1BshNmToRxs1fdLbbUEUhshIE5ys8dCTB17uFjO2t3qN7ptUuqqteJNMEAMe7hNsu2BthyDSJlQAUHIjUeYJPlZi2dt1qTDMiMxE5EHgeFjpg7aLlz2ZeLmaVfBKIygjEsknUEKSczORGtrG9CTeaveKZ9aS/K01FKN4pui1qtGo5mRUJQtMwymcIJ4gwJ9XavupQqhDWU4giqWR2UwBpIOcZ2eNJiyVox+qkWhg8jbXX9mNxOeCofGvWP+63l3EuC/3Kn9Z6rfFrOp2LhRkJTnl45W+Y0+2vqPnbYl3OuAzF2o+aA/GbSpsignYoUR+rTQfdYpiuJk2zjimHEiCCp60jMFRBkggERYxToXehQFS83MsazwoZCFVozHWICoSMSyNCRnhtpYaNAB4ZWivNBKqMlQKysIKtobZqwrR+etuUUWrKKAjEnDnhUScge7Tytb3do46tOmjFSzCPykLIzz15WPe0XdZbslN1koWKg8hEw3CcjB42SrnexTqI3Ig+XH3W53pl1tGn3y+4urUkMp1zBBH2gOMj+VrV23kamCCvSLxUiQe/mMuIsgbLaoatV2YsGYgkyZI0z7sh4Gx6l4yP60sUxWi9tDdarUZ3utZSmq3ZiwMD6qNmCdYmJm0GG+//AI5/Q/K1q434oc5jmOFjn4yt/i2agWaY+4FzNcXg0m6VRhB6SpEQR2cUaE8LXH3Vu5BBQwQQes2h87FretEsJR9juzMGD6O2ENiH5atrEa45tcX2aXEADonMCM6tU+/FnZpt62MJl59kOzajYmu7FoAnpaw0MiOvaWv7Ktnu2JqLT/8Atqj/AHWbretjCdS9kmzlIK0XUroRWrAjzD2j/sd2Z0hqdA+MnET01bNiZJjHGtnW3rYwoJ7KNnDSg3+bV5z9rvtTvHsy2SCQykEag3iqIynTHyIPnZ7sOvWwaVSqtZlONcMGTHUJIy/a9w5WOTBihRPs12OOA4/+ZqaBcR+vwU4vDO3Nf2UbHHapkzigfSKxnD2oGPODlZnp7oXcKVCGCUJBY/UJI8jiKkcVgaW7bdikVprL4aXZ62egnOMWZWTnnJnIxbWzUhRufsy2Iyh1pKQQDnXqznAzBfLN1H7Q52tbN3N2MBNKnTHZMl3+uuJe0eK52ZBuxSxKRjGEqe1rh6PDPcOhQ+R525/FSjCg4jhCgSQclXBxHFQAf1Roc7a2akLd/wBw9jMGZ1TIMWw1n0XtZK3CDl3G1V/ZRsPOUUYSAf8AxFXInSevlofQ8rN9Xdai0doQrrk0ZPixSYn67ZTGmWVuvxap4sWJw0khg2alixeMssRdyf1sogQAiqfZdsiquM0mimIzr1hhVWbXr5CQ1oP7Kth/YGgP/wBzV7JIAP5zSSPUWcl3bpBXVcSrUMsAdWkmT+lLa/oryt78W6RbES5Mhs2+uMPW8SKag8IGgtjCts72U7HYzRp4iIkrXqtEjKevxE2vVvZbs6CTd3MAmBUqye4dazJcdlpSJKTmoXMzkGdh76jWs06QUAAQAIAHADS2MIFDdHZSkHoKqw0HE9bqw2CW60AF+r4g8jYxdbzclpgKKmFRMHpCVp4Q2IyZCYWBnvjusWXd2kAgGKEAHa7QVsYx84freZ5m0a7rUQD2pacRBALKwAZTAAwkAd/GZJNjbBSIKla7L0owueijHGIgSCdZiBhMnmI1ytzdhdKtQ01DFgJ+uBop8snXWNe42t/izRGMoGQ1IxYWyMYuBkQcbSI79Rbu5bvUqVTpEBmIEmYBCg59o9gZEkCMotsmakfRu9R+yf3m+dvfi7R+yf3m+diVvWOT9gxXoGfi5Q+wf3m+dvDdyh9g/vN87E7etsn7NivQB2puPdLzSNKrSLIxBIxuMwZEEGRYD/Yfsn/pm/zq38dny3rBuwpUJ929k+zqalFoMFbUdLWOcgzm2R6otL/Zds//AAW/zav8Vmu3razUKqezG4DSk3+bV/it1/ZrcP8ABP79T+KzRb1tZqP/2Q=="/>
          <p:cNvSpPr>
            <a:spLocks noChangeAspect="1" noChangeArrowheads="1"/>
          </p:cNvSpPr>
          <p:nvPr/>
        </p:nvSpPr>
        <p:spPr bwMode="auto">
          <a:xfrm>
            <a:off x="63500" y="-868363"/>
            <a:ext cx="2524125" cy="18097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03B085-BEBF-4153-AD02-30AA5A08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94" y="685800"/>
            <a:ext cx="8305800" cy="819912"/>
          </a:xfrm>
        </p:spPr>
        <p:txBody>
          <a:bodyPr>
            <a:normAutofit/>
          </a:bodyPr>
          <a:lstStyle/>
          <a:p>
            <a:r>
              <a:rPr lang="en-US" sz="3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 Transportation during modern age  </a:t>
            </a:r>
            <a:endParaRPr lang="en-IN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Picture 14" descr="http://www.3dhistory.co.uk/3dEx/se5a.jpg">
            <a:extLst>
              <a:ext uri="{FF2B5EF4-FFF2-40B4-BE49-F238E27FC236}">
                <a16:creationId xmlns:a16="http://schemas.microsoft.com/office/drawing/2014/main" id="{8413C3DA-A544-48EF-84E8-0498A0412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1765" b="1961"/>
          <a:stretch>
            <a:fillRect/>
          </a:stretch>
        </p:blipFill>
        <p:spPr bwMode="auto">
          <a:xfrm>
            <a:off x="4552930" y="4683511"/>
            <a:ext cx="2060864" cy="10668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99E0D-8FB5-4336-97AC-FDB032F2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038600"/>
            <a:ext cx="1755800" cy="260321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</TotalTime>
  <Words>306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Constantia</vt:lpstr>
      <vt:lpstr>Wingdings</vt:lpstr>
      <vt:lpstr>Wingdings 2</vt:lpstr>
      <vt:lpstr>Flow</vt:lpstr>
      <vt:lpstr>EVOLUTION OF TRANSPORTATION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Transportation during modern age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TRANSPORTATION</dc:title>
  <dc:creator>Dr Rahul Yadav</dc:creator>
  <cp:lastModifiedBy>T, Kanagamani (Cognizant)</cp:lastModifiedBy>
  <cp:revision>23</cp:revision>
  <dcterms:created xsi:type="dcterms:W3CDTF">2012-03-25T09:15:29Z</dcterms:created>
  <dcterms:modified xsi:type="dcterms:W3CDTF">2022-06-15T07:38:53Z</dcterms:modified>
</cp:coreProperties>
</file>