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5B506-22F1-4B15-AD11-C2730141ECBE}" v="4" dt="2023-11-29T11:14:02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, Kanagamani (Cognizant)" userId="1e8d6126-0fdf-46b3-9411-3ff9e8cc5443" providerId="ADAL" clId="{75E5B506-22F1-4B15-AD11-C2730141ECBE}"/>
    <pc:docChg chg="undo custSel addSld modSld">
      <pc:chgData name="T, Kanagamani (Cognizant)" userId="1e8d6126-0fdf-46b3-9411-3ff9e8cc5443" providerId="ADAL" clId="{75E5B506-22F1-4B15-AD11-C2730141ECBE}" dt="2023-11-29T11:15:40.600" v="2035" actId="313"/>
      <pc:docMkLst>
        <pc:docMk/>
      </pc:docMkLst>
      <pc:sldChg chg="addSp delSp modSp mod">
        <pc:chgData name="T, Kanagamani (Cognizant)" userId="1e8d6126-0fdf-46b3-9411-3ff9e8cc5443" providerId="ADAL" clId="{75E5B506-22F1-4B15-AD11-C2730141ECBE}" dt="2023-11-29T11:15:40.600" v="2035" actId="313"/>
        <pc:sldMkLst>
          <pc:docMk/>
          <pc:sldMk cId="1644126652" sldId="256"/>
        </pc:sldMkLst>
        <pc:spChg chg="mod">
          <ac:chgData name="T, Kanagamani (Cognizant)" userId="1e8d6126-0fdf-46b3-9411-3ff9e8cc5443" providerId="ADAL" clId="{75E5B506-22F1-4B15-AD11-C2730141ECBE}" dt="2023-11-29T11:15:40.600" v="2035" actId="313"/>
          <ac:spMkLst>
            <pc:docMk/>
            <pc:sldMk cId="1644126652" sldId="256"/>
            <ac:spMk id="2" creationId="{D063C03D-7FE1-CA38-781C-98A50C69150D}"/>
          </ac:spMkLst>
        </pc:spChg>
        <pc:spChg chg="add del mod">
          <ac:chgData name="T, Kanagamani (Cognizant)" userId="1e8d6126-0fdf-46b3-9411-3ff9e8cc5443" providerId="ADAL" clId="{75E5B506-22F1-4B15-AD11-C2730141ECBE}" dt="2023-11-29T11:12:49.603" v="1986" actId="478"/>
          <ac:spMkLst>
            <pc:docMk/>
            <pc:sldMk cId="1644126652" sldId="256"/>
            <ac:spMk id="3" creationId="{14F045A9-BF53-799B-5C14-48B387FFEB0C}"/>
          </ac:spMkLst>
        </pc:spChg>
        <pc:picChg chg="add del mod">
          <ac:chgData name="T, Kanagamani (Cognizant)" userId="1e8d6126-0fdf-46b3-9411-3ff9e8cc5443" providerId="ADAL" clId="{75E5B506-22F1-4B15-AD11-C2730141ECBE}" dt="2023-11-29T11:09:51.121" v="1970" actId="478"/>
          <ac:picMkLst>
            <pc:docMk/>
            <pc:sldMk cId="1644126652" sldId="256"/>
            <ac:picMk id="5" creationId="{60CDAE7B-A674-12D4-0E6C-5853D6C39914}"/>
          </ac:picMkLst>
        </pc:picChg>
        <pc:picChg chg="add del mod">
          <ac:chgData name="T, Kanagamani (Cognizant)" userId="1e8d6126-0fdf-46b3-9411-3ff9e8cc5443" providerId="ADAL" clId="{75E5B506-22F1-4B15-AD11-C2730141ECBE}" dt="2023-11-29T11:13:59.214" v="1995" actId="21"/>
          <ac:picMkLst>
            <pc:docMk/>
            <pc:sldMk cId="1644126652" sldId="256"/>
            <ac:picMk id="7" creationId="{51255D10-927C-34B5-F494-48C8BFB72927}"/>
          </ac:picMkLst>
        </pc:picChg>
      </pc:sldChg>
      <pc:sldChg chg="modSp mod">
        <pc:chgData name="T, Kanagamani (Cognizant)" userId="1e8d6126-0fdf-46b3-9411-3ff9e8cc5443" providerId="ADAL" clId="{75E5B506-22F1-4B15-AD11-C2730141ECBE}" dt="2023-11-28T16:59:04.037" v="482" actId="255"/>
        <pc:sldMkLst>
          <pc:docMk/>
          <pc:sldMk cId="4124289771" sldId="257"/>
        </pc:sldMkLst>
        <pc:spChg chg="mod">
          <ac:chgData name="T, Kanagamani (Cognizant)" userId="1e8d6126-0fdf-46b3-9411-3ff9e8cc5443" providerId="ADAL" clId="{75E5B506-22F1-4B15-AD11-C2730141ECBE}" dt="2023-11-28T16:59:04.037" v="482" actId="255"/>
          <ac:spMkLst>
            <pc:docMk/>
            <pc:sldMk cId="4124289771" sldId="257"/>
            <ac:spMk id="3" creationId="{A7B67B6F-01F8-9328-32E2-03DC69EDDE24}"/>
          </ac:spMkLst>
        </pc:spChg>
      </pc:sldChg>
      <pc:sldChg chg="modSp new mod">
        <pc:chgData name="T, Kanagamani (Cognizant)" userId="1e8d6126-0fdf-46b3-9411-3ff9e8cc5443" providerId="ADAL" clId="{75E5B506-22F1-4B15-AD11-C2730141ECBE}" dt="2023-11-29T03:47:19.982" v="967" actId="20577"/>
        <pc:sldMkLst>
          <pc:docMk/>
          <pc:sldMk cId="23037208" sldId="258"/>
        </pc:sldMkLst>
        <pc:spChg chg="mod">
          <ac:chgData name="T, Kanagamani (Cognizant)" userId="1e8d6126-0fdf-46b3-9411-3ff9e8cc5443" providerId="ADAL" clId="{75E5B506-22F1-4B15-AD11-C2730141ECBE}" dt="2023-11-29T03:18:50.304" v="484"/>
          <ac:spMkLst>
            <pc:docMk/>
            <pc:sldMk cId="23037208" sldId="258"/>
            <ac:spMk id="2" creationId="{5E085955-969D-14E8-99EF-E2F05C4E148C}"/>
          </ac:spMkLst>
        </pc:spChg>
        <pc:spChg chg="mod">
          <ac:chgData name="T, Kanagamani (Cognizant)" userId="1e8d6126-0fdf-46b3-9411-3ff9e8cc5443" providerId="ADAL" clId="{75E5B506-22F1-4B15-AD11-C2730141ECBE}" dt="2023-11-29T03:47:19.982" v="967" actId="20577"/>
          <ac:spMkLst>
            <pc:docMk/>
            <pc:sldMk cId="23037208" sldId="258"/>
            <ac:spMk id="3" creationId="{BAA4C9BC-E0B0-3CA1-9D56-9DF96D20A145}"/>
          </ac:spMkLst>
        </pc:spChg>
      </pc:sldChg>
      <pc:sldChg chg="modSp new mod">
        <pc:chgData name="T, Kanagamani (Cognizant)" userId="1e8d6126-0fdf-46b3-9411-3ff9e8cc5443" providerId="ADAL" clId="{75E5B506-22F1-4B15-AD11-C2730141ECBE}" dt="2023-11-29T04:16:32.829" v="1265" actId="20577"/>
        <pc:sldMkLst>
          <pc:docMk/>
          <pc:sldMk cId="1452280125" sldId="259"/>
        </pc:sldMkLst>
        <pc:spChg chg="mod">
          <ac:chgData name="T, Kanagamani (Cognizant)" userId="1e8d6126-0fdf-46b3-9411-3ff9e8cc5443" providerId="ADAL" clId="{75E5B506-22F1-4B15-AD11-C2730141ECBE}" dt="2023-11-29T03:47:54.864" v="969"/>
          <ac:spMkLst>
            <pc:docMk/>
            <pc:sldMk cId="1452280125" sldId="259"/>
            <ac:spMk id="2" creationId="{39592D46-AD4B-7D64-18FD-53988DBA7834}"/>
          </ac:spMkLst>
        </pc:spChg>
        <pc:spChg chg="mod">
          <ac:chgData name="T, Kanagamani (Cognizant)" userId="1e8d6126-0fdf-46b3-9411-3ff9e8cc5443" providerId="ADAL" clId="{75E5B506-22F1-4B15-AD11-C2730141ECBE}" dt="2023-11-29T04:16:32.829" v="1265" actId="20577"/>
          <ac:spMkLst>
            <pc:docMk/>
            <pc:sldMk cId="1452280125" sldId="259"/>
            <ac:spMk id="3" creationId="{568AD8D0-785C-E60A-004F-A3A966F763F7}"/>
          </ac:spMkLst>
        </pc:spChg>
      </pc:sldChg>
      <pc:sldChg chg="modSp new mod">
        <pc:chgData name="T, Kanagamani (Cognizant)" userId="1e8d6126-0fdf-46b3-9411-3ff9e8cc5443" providerId="ADAL" clId="{75E5B506-22F1-4B15-AD11-C2730141ECBE}" dt="2023-11-29T07:41:38.442" v="1737" actId="313"/>
        <pc:sldMkLst>
          <pc:docMk/>
          <pc:sldMk cId="353141803" sldId="260"/>
        </pc:sldMkLst>
        <pc:spChg chg="mod">
          <ac:chgData name="T, Kanagamani (Cognizant)" userId="1e8d6126-0fdf-46b3-9411-3ff9e8cc5443" providerId="ADAL" clId="{75E5B506-22F1-4B15-AD11-C2730141ECBE}" dt="2023-11-29T04:16:57.431" v="1267"/>
          <ac:spMkLst>
            <pc:docMk/>
            <pc:sldMk cId="353141803" sldId="260"/>
            <ac:spMk id="2" creationId="{CA73E361-BD7A-BA73-FB1D-F12EDA1778B7}"/>
          </ac:spMkLst>
        </pc:spChg>
        <pc:spChg chg="mod">
          <ac:chgData name="T, Kanagamani (Cognizant)" userId="1e8d6126-0fdf-46b3-9411-3ff9e8cc5443" providerId="ADAL" clId="{75E5B506-22F1-4B15-AD11-C2730141ECBE}" dt="2023-11-29T07:41:38.442" v="1737" actId="313"/>
          <ac:spMkLst>
            <pc:docMk/>
            <pc:sldMk cId="353141803" sldId="260"/>
            <ac:spMk id="3" creationId="{94F187D7-3C84-3E00-3974-DA7ED3E1F9B3}"/>
          </ac:spMkLst>
        </pc:spChg>
      </pc:sldChg>
      <pc:sldChg chg="modSp new mod">
        <pc:chgData name="T, Kanagamani (Cognizant)" userId="1e8d6126-0fdf-46b3-9411-3ff9e8cc5443" providerId="ADAL" clId="{75E5B506-22F1-4B15-AD11-C2730141ECBE}" dt="2023-11-29T07:49:59.610" v="1931" actId="1076"/>
        <pc:sldMkLst>
          <pc:docMk/>
          <pc:sldMk cId="3518120071" sldId="261"/>
        </pc:sldMkLst>
        <pc:spChg chg="mod">
          <ac:chgData name="T, Kanagamani (Cognizant)" userId="1e8d6126-0fdf-46b3-9411-3ff9e8cc5443" providerId="ADAL" clId="{75E5B506-22F1-4B15-AD11-C2730141ECBE}" dt="2023-11-29T07:42:13.224" v="1739"/>
          <ac:spMkLst>
            <pc:docMk/>
            <pc:sldMk cId="3518120071" sldId="261"/>
            <ac:spMk id="2" creationId="{13175740-A6B8-945B-0B83-13479840FCD0}"/>
          </ac:spMkLst>
        </pc:spChg>
        <pc:spChg chg="mod">
          <ac:chgData name="T, Kanagamani (Cognizant)" userId="1e8d6126-0fdf-46b3-9411-3ff9e8cc5443" providerId="ADAL" clId="{75E5B506-22F1-4B15-AD11-C2730141ECBE}" dt="2023-11-29T07:49:59.610" v="1931" actId="1076"/>
          <ac:spMkLst>
            <pc:docMk/>
            <pc:sldMk cId="3518120071" sldId="261"/>
            <ac:spMk id="3" creationId="{5C2F1546-603D-E76C-6793-2865C95FAE71}"/>
          </ac:spMkLst>
        </pc:spChg>
      </pc:sldChg>
      <pc:sldChg chg="addSp modSp new mod setBg">
        <pc:chgData name="T, Kanagamani (Cognizant)" userId="1e8d6126-0fdf-46b3-9411-3ff9e8cc5443" providerId="ADAL" clId="{75E5B506-22F1-4B15-AD11-C2730141ECBE}" dt="2023-11-29T11:14:08.088" v="1997" actId="26606"/>
        <pc:sldMkLst>
          <pc:docMk/>
          <pc:sldMk cId="3416071844" sldId="262"/>
        </pc:sldMkLst>
        <pc:spChg chg="add">
          <ac:chgData name="T, Kanagamani (Cognizant)" userId="1e8d6126-0fdf-46b3-9411-3ff9e8cc5443" providerId="ADAL" clId="{75E5B506-22F1-4B15-AD11-C2730141ECBE}" dt="2023-11-29T11:14:08.088" v="1997" actId="26606"/>
          <ac:spMkLst>
            <pc:docMk/>
            <pc:sldMk cId="3416071844" sldId="262"/>
            <ac:spMk id="7" creationId="{F1176DA6-4BBF-42A4-9C94-E6613CCD6B37}"/>
          </ac:spMkLst>
        </pc:spChg>
        <pc:spChg chg="add">
          <ac:chgData name="T, Kanagamani (Cognizant)" userId="1e8d6126-0fdf-46b3-9411-3ff9e8cc5443" providerId="ADAL" clId="{75E5B506-22F1-4B15-AD11-C2730141ECBE}" dt="2023-11-29T11:14:08.088" v="1997" actId="26606"/>
          <ac:spMkLst>
            <pc:docMk/>
            <pc:sldMk cId="3416071844" sldId="262"/>
            <ac:spMk id="9" creationId="{99AAB0AE-172B-4FB4-80C2-86CD6B824220}"/>
          </ac:spMkLst>
        </pc:spChg>
        <pc:picChg chg="add mod">
          <ac:chgData name="T, Kanagamani (Cognizant)" userId="1e8d6126-0fdf-46b3-9411-3ff9e8cc5443" providerId="ADAL" clId="{75E5B506-22F1-4B15-AD11-C2730141ECBE}" dt="2023-11-29T11:14:08.088" v="1997" actId="26606"/>
          <ac:picMkLst>
            <pc:docMk/>
            <pc:sldMk cId="3416071844" sldId="262"/>
            <ac:picMk id="2" creationId="{C383CCD1-A512-32FA-C336-04936E6D64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C03D-7FE1-CA38-781C-98A50C69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9" y="1208690"/>
            <a:ext cx="8879839" cy="3026979"/>
          </a:xfrm>
        </p:spPr>
        <p:txBody>
          <a:bodyPr>
            <a:normAutofit fontScale="90000"/>
          </a:bodyPr>
          <a:lstStyle/>
          <a:p>
            <a:r>
              <a:rPr lang="en-IN" sz="6000" b="1" dirty="0"/>
              <a:t>  </a:t>
            </a:r>
            <a:br>
              <a:rPr lang="en-IN" sz="6000" b="1" dirty="0"/>
            </a:br>
            <a:br>
              <a:rPr lang="en-IN" sz="6000" b="1" dirty="0"/>
            </a:br>
            <a:br>
              <a:rPr lang="en-IN" sz="6000" b="1" dirty="0"/>
            </a:br>
            <a:r>
              <a:rPr lang="en-IN" sz="6000" b="1" dirty="0"/>
              <a:t>Stock Listing app</a:t>
            </a:r>
            <a:br>
              <a:rPr lang="en-IN" sz="6000" b="1" dirty="0"/>
            </a:b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6441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1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logo with a graph and arrow&#10;&#10;Description automatically generated">
            <a:extLst>
              <a:ext uri="{FF2B5EF4-FFF2-40B4-BE49-F238E27FC236}">
                <a16:creationId xmlns:a16="http://schemas.microsoft.com/office/drawing/2014/main" id="{C383CCD1-A512-32FA-C336-04936E6D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7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E481-968E-E164-5784-3EA341D2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D1C1D"/>
                </a:solidFill>
                <a:effectLst/>
                <a:latin typeface="Slack-Lato"/>
              </a:rPr>
              <a:t>Abstract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7B6F-01F8-9328-32E2-03DC69ED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knowing about the list of stock could put your business on the backfoot. Without a comprehensive list of stocks, individuals may encounter various disadvantages. Investors may miss out on potential lucrative opportunities due to a lack of awareness about available stocks, restricting their investment choices.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28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5955-969D-14E8-99EF-E2F05C4E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C9BC-E0B0-3CA1-9D56-9DF96D20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Encounter some technical glitches can impact the user experience.</a:t>
            </a:r>
          </a:p>
          <a:p>
            <a:r>
              <a:rPr lang="en-IN" dirty="0"/>
              <a:t>Ensuring the security of user data and financial transaction is crucial.</a:t>
            </a:r>
          </a:p>
          <a:p>
            <a:r>
              <a:rPr lang="en-IN" dirty="0"/>
              <a:t>User verification sometimes leads to delays or user inconvenience.</a:t>
            </a:r>
          </a:p>
          <a:p>
            <a:r>
              <a:rPr lang="en-IN" dirty="0"/>
              <a:t>Page loading delays cause them to miss out on time-sensitive market opportunities.</a:t>
            </a:r>
          </a:p>
          <a:p>
            <a:r>
              <a:rPr lang="en-IN" dirty="0"/>
              <a:t>Limited stock coverage can limit their investment choices and opportunities.</a:t>
            </a:r>
          </a:p>
          <a:p>
            <a:r>
              <a:rPr lang="en-IN" dirty="0"/>
              <a:t>Inaccurate stock listing data can lead to misinformation.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D46-AD4B-7D64-18FD-53988DB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D8D0-785C-E60A-004F-A3A966F7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Lack of awareness may lead to missed investment opportunities and hinder users from exploring a diverse range of stocks. Providing a user-friendly interface that  showcases a comprehensive list of  available stocks and their relevant details can address this issue.</a:t>
            </a:r>
          </a:p>
        </p:txBody>
      </p:sp>
    </p:spTree>
    <p:extLst>
      <p:ext uri="{BB962C8B-B14F-4D97-AF65-F5344CB8AC3E}">
        <p14:creationId xmlns:p14="http://schemas.microsoft.com/office/powerpoint/2010/main" val="145228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E361-BD7A-BA73-FB1D-F12EDA1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High Level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87D7-3C84-3E00-3974-DA7ED3E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user registration and login functionality</a:t>
            </a:r>
          </a:p>
          <a:p>
            <a:r>
              <a:rPr lang="en-IN" dirty="0"/>
              <a:t>Allow users to effortlessly create, delete and update their profiles.</a:t>
            </a:r>
          </a:p>
          <a:p>
            <a:r>
              <a:rPr lang="en-IN" dirty="0"/>
              <a:t>Provide a feature for users to discover a comprehensive list of stocks categorized by country.</a:t>
            </a:r>
          </a:p>
          <a:p>
            <a:r>
              <a:rPr lang="en-IN" dirty="0"/>
              <a:t>Empower users to add stocks to their preferred list or Wishlist.</a:t>
            </a:r>
          </a:p>
          <a:p>
            <a:r>
              <a:rPr lang="en-IN" dirty="0"/>
              <a:t>Implement a viewing option for users to see their favourite stocks.</a:t>
            </a:r>
          </a:p>
          <a:p>
            <a:r>
              <a:rPr lang="en-IN" dirty="0"/>
              <a:t>Allow users the capability to remove specific stock details from their Wishlist.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4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5740-A6B8-945B-0B83-13479840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Microservice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1546-603D-E76C-6793-2865C95F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9453"/>
            <a:ext cx="9603275" cy="3450613"/>
          </a:xfrm>
        </p:spPr>
        <p:txBody>
          <a:bodyPr>
            <a:normAutofit/>
          </a:bodyPr>
          <a:lstStyle/>
          <a:p>
            <a:r>
              <a:rPr lang="en-IN" dirty="0"/>
              <a:t>User Profile Service - MySQL</a:t>
            </a:r>
          </a:p>
          <a:p>
            <a:r>
              <a:rPr lang="en-IN" dirty="0"/>
              <a:t>Authentication Service – MySQL</a:t>
            </a:r>
          </a:p>
          <a:p>
            <a:r>
              <a:rPr lang="en-IN" dirty="0"/>
              <a:t>Stock Service – External Stock API</a:t>
            </a:r>
          </a:p>
          <a:p>
            <a:r>
              <a:rPr lang="en-IN" dirty="0"/>
              <a:t>Wishlist Service - MySQL</a:t>
            </a:r>
          </a:p>
          <a:p>
            <a:r>
              <a:rPr lang="en-IN" dirty="0"/>
              <a:t>API Gateway</a:t>
            </a:r>
          </a:p>
          <a:p>
            <a:r>
              <a:rPr lang="en-IN" dirty="0"/>
              <a:t>Eureka Server</a:t>
            </a:r>
          </a:p>
          <a:p>
            <a:r>
              <a:rPr lang="en-IN" dirty="0"/>
              <a:t>Config Server</a:t>
            </a:r>
          </a:p>
        </p:txBody>
      </p:sp>
    </p:spTree>
    <p:extLst>
      <p:ext uri="{BB962C8B-B14F-4D97-AF65-F5344CB8AC3E}">
        <p14:creationId xmlns:p14="http://schemas.microsoft.com/office/powerpoint/2010/main" val="3518120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1285</TotalTime>
  <Words>274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Slack-Lato</vt:lpstr>
      <vt:lpstr>Times New Roman</vt:lpstr>
      <vt:lpstr>Gallery</vt:lpstr>
      <vt:lpstr>     Stock Listing app </vt:lpstr>
      <vt:lpstr>PowerPoint Presentation</vt:lpstr>
      <vt:lpstr>Abstract Problem</vt:lpstr>
      <vt:lpstr>Pain Points</vt:lpstr>
      <vt:lpstr>CORE PROBLEMS</vt:lpstr>
      <vt:lpstr> High Level Features</vt:lpstr>
      <vt:lpstr> Microservice Decomposition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STOCKLISTING APP</dc:title>
  <dc:creator>T, Kanagamani (Cognizant)</dc:creator>
  <cp:lastModifiedBy>T, Kanagamani (Cognizant)</cp:lastModifiedBy>
  <cp:revision>1</cp:revision>
  <dcterms:created xsi:type="dcterms:W3CDTF">2023-11-28T11:01:18Z</dcterms:created>
  <dcterms:modified xsi:type="dcterms:W3CDTF">2023-11-29T11:15:44Z</dcterms:modified>
</cp:coreProperties>
</file>