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handoutMasterIdLst>
    <p:handoutMasterId r:id="rId6"/>
  </p:handoutMasterIdLst>
  <p:sldIdLst>
    <p:sldId id="257" r:id="rId5"/>
  </p:sldIdLst>
  <p:sldSz cx="1069340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4" userDrawn="1">
          <p15:clr>
            <a:srgbClr val="A4A3A4"/>
          </p15:clr>
        </p15:guide>
        <p15:guide id="2" orient="horz" pos="726" userDrawn="1">
          <p15:clr>
            <a:srgbClr val="A4A3A4"/>
          </p15:clr>
        </p15:guide>
        <p15:guide id="3" orient="horz" pos="23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ramu, Priyanka (Cognizant)" initials="SP(" lastIdx="1" clrIdx="0">
    <p:extLst>
      <p:ext uri="{19B8F6BF-5375-455C-9EA6-DF929625EA0E}">
        <p15:presenceInfo xmlns:p15="http://schemas.microsoft.com/office/powerpoint/2012/main" userId="S::674949@cognizant.com::756692b1-d446-4fd5-8cdb-02dccc0b6a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48"/>
    <a:srgbClr val="2E308E"/>
    <a:srgbClr val="2F78C4"/>
    <a:srgbClr val="7373D8"/>
    <a:srgbClr val="06C7CC"/>
    <a:srgbClr val="26EFE9"/>
    <a:srgbClr val="0033A0"/>
    <a:srgbClr val="387C2C"/>
    <a:srgbClr val="3B9563"/>
    <a:srgbClr val="007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6327"/>
  </p:normalViewPr>
  <p:slideViewPr>
    <p:cSldViewPr snapToGrid="0">
      <p:cViewPr varScale="1">
        <p:scale>
          <a:sx n="53" d="100"/>
          <a:sy n="53" d="100"/>
        </p:scale>
        <p:origin x="1424" y="56"/>
      </p:cViewPr>
      <p:guideLst>
        <p:guide pos="964"/>
        <p:guide orient="horz" pos="726"/>
        <p:guide orient="horz" pos="238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, Kayalvizhi (Contractor)" userId="eb7f4657-8352-4f2e-b76c-e61411aa99b8" providerId="ADAL" clId="{ADD822D3-B0CC-4DD6-9DB7-848D0DCB3E39}"/>
    <pc:docChg chg="undo custSel modSld">
      <pc:chgData name="S, Kayalvizhi (Contractor)" userId="eb7f4657-8352-4f2e-b76c-e61411aa99b8" providerId="ADAL" clId="{ADD822D3-B0CC-4DD6-9DB7-848D0DCB3E39}" dt="2023-10-26T13:22:16.571" v="26"/>
      <pc:docMkLst>
        <pc:docMk/>
      </pc:docMkLst>
      <pc:sldChg chg="modSp mod">
        <pc:chgData name="S, Kayalvizhi (Contractor)" userId="eb7f4657-8352-4f2e-b76c-e61411aa99b8" providerId="ADAL" clId="{ADD822D3-B0CC-4DD6-9DB7-848D0DCB3E39}" dt="2023-10-26T13:22:16.571" v="26"/>
        <pc:sldMkLst>
          <pc:docMk/>
          <pc:sldMk cId="2534657322" sldId="257"/>
        </pc:sldMkLst>
        <pc:spChg chg="mod">
          <ac:chgData name="S, Kayalvizhi (Contractor)" userId="eb7f4657-8352-4f2e-b76c-e61411aa99b8" providerId="ADAL" clId="{ADD822D3-B0CC-4DD6-9DB7-848D0DCB3E39}" dt="2023-10-26T12:45:33.672" v="10" actId="1076"/>
          <ac:spMkLst>
            <pc:docMk/>
            <pc:sldMk cId="2534657322" sldId="257"/>
            <ac:spMk id="16" creationId="{00000000-0000-0000-0000-000000000000}"/>
          </ac:spMkLst>
        </pc:spChg>
        <pc:spChg chg="mod">
          <ac:chgData name="S, Kayalvizhi (Contractor)" userId="eb7f4657-8352-4f2e-b76c-e61411aa99b8" providerId="ADAL" clId="{ADD822D3-B0CC-4DD6-9DB7-848D0DCB3E39}" dt="2023-10-26T12:42:02.907" v="8" actId="20577"/>
          <ac:spMkLst>
            <pc:docMk/>
            <pc:sldMk cId="2534657322" sldId="257"/>
            <ac:spMk id="17" creationId="{00000000-0000-0000-0000-000000000000}"/>
          </ac:spMkLst>
        </pc:spChg>
        <pc:spChg chg="mod">
          <ac:chgData name="S, Kayalvizhi (Contractor)" userId="eb7f4657-8352-4f2e-b76c-e61411aa99b8" providerId="ADAL" clId="{ADD822D3-B0CC-4DD6-9DB7-848D0DCB3E39}" dt="2023-10-26T13:22:16.571" v="26"/>
          <ac:spMkLst>
            <pc:docMk/>
            <pc:sldMk cId="2534657322" sldId="257"/>
            <ac:spMk id="21" creationId="{00000000-0000-0000-0000-000000000000}"/>
          </ac:spMkLst>
        </pc:spChg>
      </pc:sldChg>
    </pc:docChg>
  </pc:docChgLst>
  <pc:docChgLst>
    <pc:chgData name="S, Kayalvizhi (Contractor)" userId="eb7f4657-8352-4f2e-b76c-e61411aa99b8" providerId="ADAL" clId="{C5D76450-F0DC-45AD-8E20-92043A866EAC}"/>
    <pc:docChg chg="modSld">
      <pc:chgData name="S, Kayalvizhi (Contractor)" userId="eb7f4657-8352-4f2e-b76c-e61411aa99b8" providerId="ADAL" clId="{C5D76450-F0DC-45AD-8E20-92043A866EAC}" dt="2023-09-22T04:11:19.612" v="38"/>
      <pc:docMkLst>
        <pc:docMk/>
      </pc:docMkLst>
      <pc:sldChg chg="modSp mod">
        <pc:chgData name="S, Kayalvizhi (Contractor)" userId="eb7f4657-8352-4f2e-b76c-e61411aa99b8" providerId="ADAL" clId="{C5D76450-F0DC-45AD-8E20-92043A866EAC}" dt="2023-09-22T04:11:19.612" v="38"/>
        <pc:sldMkLst>
          <pc:docMk/>
          <pc:sldMk cId="2534657322" sldId="257"/>
        </pc:sldMkLst>
        <pc:spChg chg="mod">
          <ac:chgData name="S, Kayalvizhi (Contractor)" userId="eb7f4657-8352-4f2e-b76c-e61411aa99b8" providerId="ADAL" clId="{C5D76450-F0DC-45AD-8E20-92043A866EAC}" dt="2023-09-22T04:08:30.472" v="19" actId="20577"/>
          <ac:spMkLst>
            <pc:docMk/>
            <pc:sldMk cId="2534657322" sldId="257"/>
            <ac:spMk id="17" creationId="{00000000-0000-0000-0000-000000000000}"/>
          </ac:spMkLst>
        </pc:spChg>
        <pc:spChg chg="mod">
          <ac:chgData name="S, Kayalvizhi (Contractor)" userId="eb7f4657-8352-4f2e-b76c-e61411aa99b8" providerId="ADAL" clId="{C5D76450-F0DC-45AD-8E20-92043A866EAC}" dt="2023-09-22T04:11:19.612" v="38"/>
          <ac:spMkLst>
            <pc:docMk/>
            <pc:sldMk cId="2534657322" sldId="257"/>
            <ac:spMk id="21" creationId="{00000000-0000-0000-0000-000000000000}"/>
          </ac:spMkLst>
        </pc:spChg>
      </pc:sldChg>
    </pc:docChg>
  </pc:docChgLst>
  <pc:docChgLst>
    <pc:chgData name="S, Kayalvizhi (Contractor)" userId="eb7f4657-8352-4f2e-b76c-e61411aa99b8" providerId="ADAL" clId="{CC119992-DEC8-4F8A-ABA8-E86C41F300D7}"/>
    <pc:docChg chg="modSld">
      <pc:chgData name="S, Kayalvizhi (Contractor)" userId="eb7f4657-8352-4f2e-b76c-e61411aa99b8" providerId="ADAL" clId="{CC119992-DEC8-4F8A-ABA8-E86C41F300D7}" dt="2023-10-17T12:14:23.121" v="21"/>
      <pc:docMkLst>
        <pc:docMk/>
      </pc:docMkLst>
      <pc:sldChg chg="modSp mod">
        <pc:chgData name="S, Kayalvizhi (Contractor)" userId="eb7f4657-8352-4f2e-b76c-e61411aa99b8" providerId="ADAL" clId="{CC119992-DEC8-4F8A-ABA8-E86C41F300D7}" dt="2023-10-17T12:14:23.121" v="21"/>
        <pc:sldMkLst>
          <pc:docMk/>
          <pc:sldMk cId="2534657322" sldId="257"/>
        </pc:sldMkLst>
        <pc:spChg chg="mod">
          <ac:chgData name="S, Kayalvizhi (Contractor)" userId="eb7f4657-8352-4f2e-b76c-e61411aa99b8" providerId="ADAL" clId="{CC119992-DEC8-4F8A-ABA8-E86C41F300D7}" dt="2023-10-17T12:08:06.871" v="19" actId="20577"/>
          <ac:spMkLst>
            <pc:docMk/>
            <pc:sldMk cId="2534657322" sldId="257"/>
            <ac:spMk id="17" creationId="{00000000-0000-0000-0000-000000000000}"/>
          </ac:spMkLst>
        </pc:spChg>
        <pc:spChg chg="mod">
          <ac:chgData name="S, Kayalvizhi (Contractor)" userId="eb7f4657-8352-4f2e-b76c-e61411aa99b8" providerId="ADAL" clId="{CC119992-DEC8-4F8A-ABA8-E86C41F300D7}" dt="2023-10-17T12:14:23.121" v="21"/>
          <ac:spMkLst>
            <pc:docMk/>
            <pc:sldMk cId="2534657322" sldId="257"/>
            <ac:spMk id="2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3632BD-B991-4DBE-971E-57539E8FC9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31EFD-C5C5-4E63-A90F-4AE9500B7B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FC72-E249-4B33-A203-C96261C098BE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85CB0-99B1-4DE8-874F-327FA442A2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1DDC9-2504-4E37-862F-587D9D4A8B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D4BE-4574-4ABE-9F1F-872E660DB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90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>
            <a:extLst>
              <a:ext uri="{FF2B5EF4-FFF2-40B4-BE49-F238E27FC236}">
                <a16:creationId xmlns:a16="http://schemas.microsoft.com/office/drawing/2014/main" id="{038E07CE-D194-4DD6-BBA9-C81728F8F0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10" t="10638" r="15648"/>
          <a:stretch/>
        </p:blipFill>
        <p:spPr>
          <a:xfrm>
            <a:off x="0" y="-1"/>
            <a:ext cx="10691909" cy="7562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74A774-D0B7-483B-83E9-53AD246174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2879" y="-1"/>
            <a:ext cx="8039030" cy="75628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02A174-9CD1-462C-9647-1D2AE60B5989}"/>
              </a:ext>
            </a:extLst>
          </p:cNvPr>
          <p:cNvSpPr/>
          <p:nvPr userDrawn="1"/>
        </p:nvSpPr>
        <p:spPr>
          <a:xfrm>
            <a:off x="495760" y="450558"/>
            <a:ext cx="9694842" cy="66617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953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8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9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1008400" rtl="0" eaLnBrk="1" latinLnBrk="0" hangingPunct="1">
        <a:lnSpc>
          <a:spcPct val="90000"/>
        </a:lnSpc>
        <a:spcBef>
          <a:spcPct val="0"/>
        </a:spcBef>
        <a:buNone/>
        <a:defRPr sz="48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100" indent="-252100" algn="l" defTabSz="1008400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1pPr>
      <a:lvl2pPr marL="756300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7" kern="1200">
          <a:solidFill>
            <a:schemeClr val="tx1"/>
          </a:solidFill>
          <a:latin typeface="+mn-lt"/>
          <a:ea typeface="+mn-ea"/>
          <a:cs typeface="+mn-cs"/>
        </a:defRPr>
      </a:lvl2pPr>
      <a:lvl3pPr marL="1260500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3pPr>
      <a:lvl4pPr marL="1764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9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31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441508" y="3458927"/>
            <a:ext cx="700672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45720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48"/>
                </a:solidFill>
                <a:effectLst/>
                <a:uLnTx/>
                <a:uFillTx/>
                <a:latin typeface="Arial"/>
                <a:cs typeface="Arial"/>
              </a:rPr>
              <a:t>Who has successfully completed the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36428" y="4063325"/>
            <a:ext cx="768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4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FSE Accreditation Program - 2023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6428" y="4705476"/>
            <a:ext cx="8361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4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 all the rights, privileges and honors thereunto appertaining. Given this </a:t>
            </a:r>
            <a:r>
              <a:rPr lang="en-US" sz="1600" dirty="0">
                <a:solidFill>
                  <a:srgbClr val="0000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r>
              <a:rPr kumimoji="0" lang="en-US" sz="1600" b="0" i="0" u="none" strike="noStrike" kern="1200" cap="none" spc="0" normalizeH="0" baseline="30000" noProof="0" dirty="0" err="1">
                <a:ln>
                  <a:noFill/>
                </a:ln>
                <a:solidFill>
                  <a:srgbClr val="00004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lang="en-US" sz="1600" dirty="0">
                <a:solidFill>
                  <a:srgbClr val="0000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Oct 2023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4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1544458" y="3309275"/>
            <a:ext cx="570300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6428" y="2714696"/>
            <a:ext cx="700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2F78C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Kanagamani 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2F78C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449657-D3CA-4924-9C62-4460015D1E85}"/>
              </a:ext>
            </a:extLst>
          </p:cNvPr>
          <p:cNvSpPr txBox="1"/>
          <p:nvPr/>
        </p:nvSpPr>
        <p:spPr>
          <a:xfrm>
            <a:off x="6339248" y="925935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2E30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&amp; Development</a:t>
            </a:r>
            <a:endParaRPr lang="en-IN" sz="2000" dirty="0">
              <a:solidFill>
                <a:srgbClr val="2E30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DD6068AE-E6D0-4098-B769-F545929DE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5627" y="719058"/>
            <a:ext cx="2978588" cy="89357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4A7B594-C1CE-4604-9E4F-A779BFD3BE80}"/>
              </a:ext>
            </a:extLst>
          </p:cNvPr>
          <p:cNvSpPr txBox="1">
            <a:spLocks/>
          </p:cNvSpPr>
          <p:nvPr/>
        </p:nvSpPr>
        <p:spPr>
          <a:xfrm>
            <a:off x="1287409" y="1736730"/>
            <a:ext cx="8687550" cy="7045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008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1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400" dirty="0">
                <a:solidFill>
                  <a:srgbClr val="2E30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of Completion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25D7FD-74FF-71B5-6E25-39BA7429C594}"/>
              </a:ext>
            </a:extLst>
          </p:cNvPr>
          <p:cNvGrpSpPr/>
          <p:nvPr/>
        </p:nvGrpSpPr>
        <p:grpSpPr>
          <a:xfrm>
            <a:off x="1544458" y="5335787"/>
            <a:ext cx="2671942" cy="1468240"/>
            <a:chOff x="2312251" y="5534513"/>
            <a:chExt cx="2671942" cy="146824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20615D-562C-F330-E709-26B70ECD3778}"/>
                </a:ext>
              </a:extLst>
            </p:cNvPr>
            <p:cNvSpPr txBox="1"/>
            <p:nvPr/>
          </p:nvSpPr>
          <p:spPr>
            <a:xfrm>
              <a:off x="2312251" y="6294867"/>
              <a:ext cx="26719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004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Felix Weitzman</a:t>
              </a:r>
            </a:p>
            <a:p>
              <a:r>
                <a:rPr lang="en-US" sz="1200" dirty="0">
                  <a:solidFill>
                    <a:srgbClr val="00004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Global Head</a:t>
              </a:r>
            </a:p>
            <a:p>
              <a:r>
                <a:rPr lang="en-US" sz="1200" dirty="0">
                  <a:solidFill>
                    <a:srgbClr val="00004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HR Operations and Shared Services</a:t>
              </a:r>
              <a:endParaRPr lang="en-US" sz="1200" b="1" dirty="0">
                <a:solidFill>
                  <a:srgbClr val="00004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9A75F58-8C76-4C0A-24E0-D856A3037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7491" y="5534513"/>
              <a:ext cx="1809750" cy="819150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A20A961-9514-46F7-3E27-049EF1064D1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11" y="6240340"/>
              <a:ext cx="2011680" cy="0"/>
            </a:xfrm>
            <a:prstGeom prst="line">
              <a:avLst/>
            </a:prstGeom>
            <a:ln>
              <a:solidFill>
                <a:srgbClr val="0033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1188382-E2EF-6351-C863-12E3004D7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6564" y="5471337"/>
            <a:ext cx="1563927" cy="62480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A783D06-1825-BBD8-8C6C-EF3A7D2265AB}"/>
              </a:ext>
            </a:extLst>
          </p:cNvPr>
          <p:cNvGrpSpPr/>
          <p:nvPr/>
        </p:nvGrpSpPr>
        <p:grpSpPr>
          <a:xfrm>
            <a:off x="7207600" y="6044211"/>
            <a:ext cx="2264136" cy="698995"/>
            <a:chOff x="4134515" y="5740041"/>
            <a:chExt cx="2264136" cy="69899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61BD07-57F7-AB8A-C768-FE1E36A23C8A}"/>
                </a:ext>
              </a:extLst>
            </p:cNvPr>
            <p:cNvCxnSpPr>
              <a:cxnSpLocks/>
            </p:cNvCxnSpPr>
            <p:nvPr/>
          </p:nvCxnSpPr>
          <p:spPr>
            <a:xfrm>
              <a:off x="4196651" y="5740041"/>
              <a:ext cx="2011680" cy="0"/>
            </a:xfrm>
            <a:prstGeom prst="line">
              <a:avLst/>
            </a:prstGeom>
            <a:ln>
              <a:solidFill>
                <a:srgbClr val="0033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1CFC9B-8736-235E-E9DB-32FB9B97A9C5}"/>
                </a:ext>
              </a:extLst>
            </p:cNvPr>
            <p:cNvSpPr txBox="1"/>
            <p:nvPr/>
          </p:nvSpPr>
          <p:spPr>
            <a:xfrm>
              <a:off x="4134515" y="5977371"/>
              <a:ext cx="226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4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Global Delivery Head - DE&amp;DX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5F1D57-0595-1E95-5576-A203C4ACECCC}"/>
                </a:ext>
              </a:extLst>
            </p:cNvPr>
            <p:cNvSpPr txBox="1"/>
            <p:nvPr/>
          </p:nvSpPr>
          <p:spPr>
            <a:xfrm>
              <a:off x="4134515" y="5757532"/>
              <a:ext cx="2073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004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Pramod Bijani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65732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237d11f-70a7-4515-aee9-269c528c5a70">
      <Terms xmlns="http://schemas.microsoft.com/office/infopath/2007/PartnerControls"/>
    </lcf76f155ced4ddcb4097134ff3c332f>
    <TaxCatchAll xmlns="bc222a9e-793b-44e1-b442-d16135fd92d3" xsi:nil="true"/>
    <PermissionSet xmlns="b237d11f-70a7-4515-aee9-269c528c5a7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B3354EC543804A8CC7066C8624EC0B" ma:contentTypeVersion="12" ma:contentTypeDescription="Create a new document." ma:contentTypeScope="" ma:versionID="bb87b36155bf300fa5e968a50aa58174">
  <xsd:schema xmlns:xsd="http://www.w3.org/2001/XMLSchema" xmlns:xs="http://www.w3.org/2001/XMLSchema" xmlns:p="http://schemas.microsoft.com/office/2006/metadata/properties" xmlns:ns2="b237d11f-70a7-4515-aee9-269c528c5a70" xmlns:ns3="bc222a9e-793b-44e1-b442-d16135fd92d3" targetNamespace="http://schemas.microsoft.com/office/2006/metadata/properties" ma:root="true" ma:fieldsID="94be1b7f000694bcc75ad65b69330497" ns2:_="" ns3:_="">
    <xsd:import namespace="b237d11f-70a7-4515-aee9-269c528c5a70"/>
    <xsd:import namespace="bc222a9e-793b-44e1-b442-d16135fd92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PermissionSet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37d11f-70a7-4515-aee9-269c528c5a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63b7d1d5-7262-4eb7-85df-493a730aa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PermissionSet" ma:index="16" nillable="true" ma:displayName="PermissionSet" ma:hidden="true" ma:internalName="PermissionSet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222a9e-793b-44e1-b442-d16135fd92d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5460f29-a6ce-4f4c-a8d8-9fc6a812d58d}" ma:internalName="TaxCatchAll" ma:showField="CatchAllData" ma:web="bc222a9e-793b-44e1-b442-d16135fd92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4C2272-F177-4E4C-ACB7-4C20B5C98D66}">
  <ds:schemaRefs>
    <ds:schemaRef ds:uri="http://schemas.microsoft.com/office/2006/metadata/properties"/>
    <ds:schemaRef ds:uri="http://schemas.microsoft.com/office/infopath/2007/PartnerControls"/>
    <ds:schemaRef ds:uri="b237d11f-70a7-4515-aee9-269c528c5a70"/>
    <ds:schemaRef ds:uri="bc222a9e-793b-44e1-b442-d16135fd92d3"/>
  </ds:schemaRefs>
</ds:datastoreItem>
</file>

<file path=customXml/itemProps2.xml><?xml version="1.0" encoding="utf-8"?>
<ds:datastoreItem xmlns:ds="http://schemas.openxmlformats.org/officeDocument/2006/customXml" ds:itemID="{8A04BC06-F0FC-45C6-A09F-88601F9C0D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37d11f-70a7-4515-aee9-269c528c5a70"/>
    <ds:schemaRef ds:uri="bc222a9e-793b-44e1-b442-d16135fd92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79B605-C1A1-4854-93E3-7009A62349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1786</TotalTime>
  <Words>53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3_Office Theme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Nandi, Tuhin (Cognizant)</dc:creator>
  <cp:lastModifiedBy>S, Kayalvizhi (Contractor)</cp:lastModifiedBy>
  <cp:revision>147</cp:revision>
  <dcterms:created xsi:type="dcterms:W3CDTF">2016-06-08T11:50:10Z</dcterms:created>
  <dcterms:modified xsi:type="dcterms:W3CDTF">2023-10-26T13:22:27Z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0x01010087B3354EC543804A8CC7066C8624EC0B</vt:lpwstr>
  </property>
</Properties>
</file>