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79" r:id="rId2"/>
    <p:sldId id="257" r:id="rId3"/>
    <p:sldId id="276" r:id="rId4"/>
    <p:sldId id="259" r:id="rId5"/>
    <p:sldId id="260" r:id="rId6"/>
    <p:sldId id="262" r:id="rId7"/>
    <p:sldId id="263" r:id="rId8"/>
    <p:sldId id="264" r:id="rId9"/>
    <p:sldId id="288" r:id="rId10"/>
    <p:sldId id="266" r:id="rId11"/>
    <p:sldId id="267" r:id="rId12"/>
    <p:sldId id="274" r:id="rId13"/>
    <p:sldId id="289" r:id="rId14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Kanagamani (Cognizant)" userId="1e8d6126-0fdf-46b3-9411-3ff9e8cc5443" providerId="ADAL" clId="{9B4EF90D-D087-441E-833E-2D58E1794553}"/>
    <pc:docChg chg="modSld">
      <pc:chgData name="T, Kanagamani (Cognizant)" userId="1e8d6126-0fdf-46b3-9411-3ff9e8cc5443" providerId="ADAL" clId="{9B4EF90D-D087-441E-833E-2D58E1794553}" dt="2022-05-02T11:52:28.707" v="61" actId="20577"/>
      <pc:docMkLst>
        <pc:docMk/>
      </pc:docMkLst>
      <pc:sldChg chg="modSp mod">
        <pc:chgData name="T, Kanagamani (Cognizant)" userId="1e8d6126-0fdf-46b3-9411-3ff9e8cc5443" providerId="ADAL" clId="{9B4EF90D-D087-441E-833E-2D58E1794553}" dt="2022-05-02T11:52:28.707" v="61" actId="20577"/>
        <pc:sldMkLst>
          <pc:docMk/>
          <pc:sldMk cId="1726127437" sldId="279"/>
        </pc:sldMkLst>
        <pc:spChg chg="mod">
          <ac:chgData name="T, Kanagamani (Cognizant)" userId="1e8d6126-0fdf-46b3-9411-3ff9e8cc5443" providerId="ADAL" clId="{9B4EF90D-D087-441E-833E-2D58E1794553}" dt="2022-05-02T11:52:28.707" v="61" actId="20577"/>
          <ac:spMkLst>
            <pc:docMk/>
            <pc:sldMk cId="1726127437" sldId="279"/>
            <ac:spMk id="6" creationId="{9B6B0483-4486-4F84-B871-A7B10F4C91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A6141-BF63-4992-9833-3C419596309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718FE-C244-4000-AB88-E6000BB6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02511FC0-5F72-48D7-9E13-C14E2062D1F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73429D8-5DFF-4233-ABAC-93B93CEFC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99D63-19BC-4115-996C-08795F877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652F38-AF24-403B-A2DB-13EF1DC1158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490A35-FEE1-400D-9CE8-7CABE5F6A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399"/>
            <a:ext cx="7772400" cy="1066801"/>
          </a:xfrm>
        </p:spPr>
        <p:txBody>
          <a:bodyPr/>
          <a:lstStyle/>
          <a:p>
            <a:pPr algn="ctr"/>
            <a:r>
              <a:rPr lang="en-US" dirty="0"/>
              <a:t>Time Management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6B0483-4486-4F84-B871-A7B10F4C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362200"/>
            <a:ext cx="3886200" cy="2743200"/>
          </a:xfrm>
        </p:spPr>
        <p:txBody>
          <a:bodyPr/>
          <a:lstStyle/>
          <a:p>
            <a:r>
              <a:rPr lang="en-US" dirty="0"/>
              <a:t>Kanagamani</a:t>
            </a:r>
          </a:p>
          <a:p>
            <a:r>
              <a:rPr lang="en-US" dirty="0" err="1"/>
              <a:t>Nutchatra</a:t>
            </a:r>
            <a:endParaRPr lang="en-US" dirty="0"/>
          </a:p>
          <a:p>
            <a:r>
              <a:rPr lang="en-US" dirty="0"/>
              <a:t>Jagadeesh</a:t>
            </a:r>
          </a:p>
          <a:p>
            <a:r>
              <a:rPr lang="en-US" dirty="0"/>
              <a:t>Madhan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Learn to recognize when you’re wasting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Decide what you need to do and can realistically do.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Learn how to say “NO” when you don’t have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Return calls at your convenience. The phone is a major time killer.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Learn to say “I can’t talk right now. I’ll get back to you.”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Wasting time is often linked to a lack of self-discipline.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Ask yourself, “Do I really need to do this or not?”</a:t>
            </a:r>
          </a:p>
          <a:p>
            <a:pPr>
              <a:lnSpc>
                <a:spcPct val="90000"/>
              </a:lnSpc>
            </a:pPr>
            <a:endParaRPr lang="en-US" b="1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None/>
            </a:pPr>
            <a:endParaRPr lang="en-US" b="1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Unicode MS" pitchFamily="34" charset="-128"/>
              </a:rPr>
              <a:t>Tackle Time Wasters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11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Avoid the temptation to socialize when you’ve scheduled work.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If friends ask you to join them last minute, decline outright, but ask if you could get together later in the week.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Socializing is important when you don’t have other things to worry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about!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Study somewhere you won’t be tempted to chat, watch movies or YouTube, or use social utilities like Facebook.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Texts are a major distraction.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American Typewriter" pitchFamily="80" charset="0"/>
              </a:rPr>
              <a:t>Learn to say “No!”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Time and energy management can make you more productive and reduce your stress level.</a:t>
            </a: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The Three Steps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Set goals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Make a schedule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Revisit and revise your plan</a:t>
            </a: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Be tough with your time.  Actively avoid procrastination and time wasters.  Learn to say “no” to distractions.</a:t>
            </a: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Employ a variety of time management strategies to maximize your time.  </a:t>
            </a: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Relax and enjoy the extra time that you’ve discovered!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" pitchFamily="80" charset="0"/>
              </a:rPr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3061F-C6C1-4856-9DEC-C4669156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95601"/>
            <a:ext cx="7391400" cy="12192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57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Truth About 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90600" y="1905000"/>
            <a:ext cx="5257800" cy="3713162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0" dirty="0">
                <a:latin typeface="Arial" charset="0"/>
              </a:rPr>
              <a:t>Increases productivity.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Arial" charset="0"/>
              </a:rPr>
              <a:t>Reduces stress.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0" dirty="0">
                <a:latin typeface="Arial" charset="0"/>
              </a:rPr>
              <a:t>Improves self-esteem.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Arial" charset="0"/>
              </a:rPr>
              <a:t>Helps achieve balance in life.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0" dirty="0">
                <a:latin typeface="Arial" charset="0"/>
              </a:rPr>
              <a:t>Increases self-confidence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Arial" charset="0"/>
              </a:rPr>
              <a:t>Helps you reach your goals!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798734"/>
              </p:ext>
            </p:extLst>
          </p:nvPr>
        </p:nvGraphicFramePr>
        <p:xfrm>
          <a:off x="762000" y="1219200"/>
          <a:ext cx="78486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Urgent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Not Urgent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Important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Do</a:t>
                      </a:r>
                      <a:r>
                        <a:rPr lang="en-US" sz="1400" b="1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Now</a:t>
                      </a:r>
                      <a:endParaRPr lang="en-US" sz="14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</a:t>
                      </a:r>
                      <a:r>
                        <a:rPr lang="en-US" sz="1400" b="1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to Do</a:t>
                      </a:r>
                      <a:endParaRPr lang="en-US" sz="14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Not Important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Reject</a:t>
                      </a: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Trivial requests from others </a:t>
                      </a: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Apparent emergencies</a:t>
                      </a: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Interruptions and distractions</a:t>
                      </a:r>
                    </a:p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Scrutinize</a:t>
                      </a: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and probe demands.  Help originators to re-assess.  Wherever possible reject and avoid these tasks.</a:t>
                      </a:r>
                      <a:endParaRPr lang="en-US" sz="14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Resist</a:t>
                      </a: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‘Comfort’ activities,</a:t>
                      </a: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computer games, net surfing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600" b="1" baseline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Chat, gossip, text, social communications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600" b="1" baseline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Daydreaming, doodling over long breaks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600" b="1" baseline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285750" marR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Unnecessary adjusting equipment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600" b="1" baseline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Habitual ‘comforters’ not true tasks.  Non-productive, de-motivational.  Minimize or cease altogether.  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400" b="1" baseline="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Plan to avoid them.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4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There are 168 hours in a Week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3223559"/>
            <a:ext cx="609599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6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Managing Your Time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1371600"/>
            <a:ext cx="6188075" cy="3789362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4400" b="0" dirty="0">
                <a:latin typeface="Arial" pitchFamily="34" charset="0"/>
                <a:cs typeface="Arial" pitchFamily="34" charset="0"/>
              </a:rPr>
              <a:t>Set goals</a:t>
            </a:r>
          </a:p>
          <a:p>
            <a:pPr marL="571500" indent="-5715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sz="4400" b="0" dirty="0">
                <a:latin typeface="Arial" pitchFamily="34" charset="0"/>
                <a:cs typeface="Arial" pitchFamily="34" charset="0"/>
              </a:rPr>
              <a:t>Set reasonable expectations </a:t>
            </a:r>
            <a:r>
              <a:rPr lang="en-US" sz="4400" b="0" i="1" dirty="0">
                <a:latin typeface="Arial" pitchFamily="34" charset="0"/>
                <a:cs typeface="Arial" pitchFamily="34" charset="0"/>
              </a:rPr>
              <a:t>(and remember that no one’s perfect)</a:t>
            </a:r>
          </a:p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4400" b="0" dirty="0">
                <a:latin typeface="Arial" pitchFamily="34" charset="0"/>
                <a:cs typeface="Arial" pitchFamily="34" charset="0"/>
              </a:rPr>
              <a:t>Make a schedule</a:t>
            </a:r>
          </a:p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4400" b="0" dirty="0">
                <a:latin typeface="Arial" pitchFamily="34" charset="0"/>
                <a:cs typeface="Arial" pitchFamily="34" charset="0"/>
              </a:rPr>
              <a:t>Revisit and revise your plan</a:t>
            </a:r>
          </a:p>
          <a:p>
            <a:pPr marL="571500" indent="-571500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001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 to start?  Set Goals! </a:t>
            </a:r>
            <a:br>
              <a:rPr lang="en-US" dirty="0"/>
            </a:br>
            <a:r>
              <a:rPr lang="en-US" dirty="0"/>
              <a:t>What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71053" y="1524000"/>
            <a:ext cx="8001000" cy="403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Make your goals specific and concrete.  Don’t be vague.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Set both long-term goals and short-term ones to support them.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Set a deadline for your goals.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Integrate your goals: school, personal and career.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Realize that goals change, but know which goals to stick to! </a:t>
            </a:r>
          </a:p>
          <a:p>
            <a:pPr>
              <a:lnSpc>
                <a:spcPct val="90000"/>
              </a:lnSpc>
            </a:pPr>
            <a:endParaRPr lang="en-US" dirty="0">
              <a:latin typeface="Arial Unicode MS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0" dirty="0">
                <a:latin typeface="Arial" pitchFamily="34" charset="0"/>
                <a:cs typeface="Arial" pitchFamily="34" charset="0"/>
              </a:rPr>
              <a:t>Set Up Your Semester Calendar</a:t>
            </a:r>
          </a:p>
          <a:p>
            <a:pPr marL="0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Block all important set time obligations.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Block all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lab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times. 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Look at the syllabus for the class schedule.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Note the weight of the activities.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Highlight all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exams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project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due dates.</a:t>
            </a:r>
          </a:p>
          <a:p>
            <a:pPr marL="393192" lvl="1" indent="0">
              <a:buNone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Work backwards from exams and papers (PERT).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Study time.</a:t>
            </a:r>
          </a:p>
          <a:p>
            <a:pPr marL="109728" indent="0">
              <a:buNone/>
            </a:pPr>
            <a:endParaRPr lang="en-US" sz="105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Time for your sanity.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Make a Schedule</a:t>
            </a:r>
          </a:p>
        </p:txBody>
      </p:sp>
    </p:spTree>
    <p:extLst>
      <p:ext uri="{BB962C8B-B14F-4D97-AF65-F5344CB8AC3E}">
        <p14:creationId xmlns:p14="http://schemas.microsoft.com/office/powerpoint/2010/main" val="3884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10400" cy="1295400"/>
          </a:xfrm>
        </p:spPr>
        <p:txBody>
          <a:bodyPr/>
          <a:lstStyle/>
          <a:p>
            <a:r>
              <a:rPr lang="en-US" dirty="0"/>
              <a:t>Organizing Your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4059" y="1447800"/>
            <a:ext cx="5069941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dirty="0">
                <a:latin typeface="Arial Unicode MS" pitchFamily="34" charset="-128"/>
              </a:rPr>
              <a:t>Set realistic goals, there are only 24 hours in a day.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050" b="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 Unicode MS" pitchFamily="34" charset="-128"/>
              </a:rPr>
              <a:t>Use spare time to review. 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050" b="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 Unicode MS" pitchFamily="34" charset="-128"/>
              </a:rPr>
              <a:t>Study at the same time each day: make it a habit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050" b="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 Unicode MS" pitchFamily="34" charset="-128"/>
              </a:rPr>
              <a:t>Divide study time into manageable chunks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050" b="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 Unicode MS" pitchFamily="34" charset="-128"/>
              </a:rPr>
              <a:t>Leave extra time at the end!</a:t>
            </a:r>
          </a:p>
        </p:txBody>
      </p:sp>
    </p:spTree>
    <p:extLst>
      <p:ext uri="{BB962C8B-B14F-4D97-AF65-F5344CB8AC3E}">
        <p14:creationId xmlns:p14="http://schemas.microsoft.com/office/powerpoint/2010/main" val="8330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408097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How are you actually using your time?</a:t>
            </a:r>
          </a:p>
          <a:p>
            <a:pPr marL="109728" indent="0">
              <a:buNone/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Which tasks were you able to do?  What didn’t get done?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Was your energy level appropriate?  Your stress level?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What changes need to be made to your weekly schedule?  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What are persistent time wasters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109728" indent="0">
              <a:buNone/>
            </a:pPr>
            <a:endParaRPr lang="en-US" sz="1100" b="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Was procrastination an issue?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Try it and evaluate your plan!</a:t>
            </a:r>
          </a:p>
        </p:txBody>
      </p:sp>
    </p:spTree>
    <p:extLst>
      <p:ext uri="{BB962C8B-B14F-4D97-AF65-F5344CB8AC3E}">
        <p14:creationId xmlns:p14="http://schemas.microsoft.com/office/powerpoint/2010/main" val="4515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981200"/>
            <a:ext cx="7391400" cy="4026091"/>
          </a:xfrm>
        </p:spPr>
        <p:txBody>
          <a:bodyPr/>
          <a:lstStyle/>
          <a:p>
            <a:r>
              <a:rPr lang="en-US" dirty="0"/>
              <a:t>Procrastination is my sin.</a:t>
            </a:r>
          </a:p>
          <a:p>
            <a:r>
              <a:rPr lang="en-US" dirty="0"/>
              <a:t>It brings me naught but sorrow.</a:t>
            </a:r>
          </a:p>
          <a:p>
            <a:r>
              <a:rPr lang="en-US" dirty="0"/>
              <a:t>I know that I should stop it.</a:t>
            </a:r>
          </a:p>
          <a:p>
            <a:r>
              <a:rPr lang="en-US" dirty="0"/>
              <a:t>It fact, I will – tomorrow!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</a:rPr>
              <a:t>“</a:t>
            </a:r>
            <a:r>
              <a:rPr lang="en-US" dirty="0"/>
              <a:t>Never do today what you can put off ‘til tomorrow!”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688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American Typewriter</vt:lpstr>
      <vt:lpstr>Arial</vt:lpstr>
      <vt:lpstr>Arial Unicode MS</vt:lpstr>
      <vt:lpstr>Baskerville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Time Management </vt:lpstr>
      <vt:lpstr>The Truth About Time Management</vt:lpstr>
      <vt:lpstr> There are 168 hours in a Week</vt:lpstr>
      <vt:lpstr>Steps to Managing Your Time </vt:lpstr>
      <vt:lpstr>Where to start?  Set Goals!  What is Important?</vt:lpstr>
      <vt:lpstr>Make a Schedule</vt:lpstr>
      <vt:lpstr>Organizing Your Time</vt:lpstr>
      <vt:lpstr>Try it and evaluate your plan!</vt:lpstr>
      <vt:lpstr>“Never do today what you can put off ‘til tomorrow!” </vt:lpstr>
      <vt:lpstr>Tackle Time Wasters</vt:lpstr>
      <vt:lpstr>Learn to say “No!”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Barbaranne Benjamin from Laurie D.</dc:creator>
  <cp:lastModifiedBy>T, Kanagamani (Cognizant)</cp:lastModifiedBy>
  <cp:revision>51</cp:revision>
  <cp:lastPrinted>2013-06-27T15:23:06Z</cp:lastPrinted>
  <dcterms:created xsi:type="dcterms:W3CDTF">2012-08-12T17:48:27Z</dcterms:created>
  <dcterms:modified xsi:type="dcterms:W3CDTF">2022-05-02T11:53:29Z</dcterms:modified>
</cp:coreProperties>
</file>