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147471198" r:id="rId2"/>
    <p:sldId id="2147471287" r:id="rId3"/>
    <p:sldId id="2147471270" r:id="rId4"/>
    <p:sldId id="2147471280" r:id="rId5"/>
    <p:sldId id="2147471285" r:id="rId6"/>
    <p:sldId id="2147471281" r:id="rId7"/>
    <p:sldId id="2147471282" r:id="rId8"/>
    <p:sldId id="2147471283" r:id="rId9"/>
    <p:sldId id="2147471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76A5657-00A0-5415-97AD-A5E1E909976B}" name="Kaur, Priya (Cognizant)" initials="KP(" userId="S::939095@cognizant.com::6b01fac2-e1e3-4dd7-b825-f7b4191ce5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13DA2-E5A3-4FBA-B4F8-84BB5FF7A5DA}" v="39" dt="2023-01-09T14:32:12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942D2-94BC-42E3-BDDA-A3B5570C14A4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69D70-530A-43F8-A51F-07928722B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3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7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8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4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6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97F7-106B-485E-B8C4-2FB3479D4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E7FA-9E21-47F2-AEBA-5809BBC37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CCF8-E2B1-4FD7-AE0D-A3F80C3F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0B7A-3FEA-49B7-A5A3-87202B75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D51FB-0209-4E2D-9B87-9FD1CC3B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48B5-FAC9-4A3F-A9A0-7C7200D7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BBCAC-3F23-4079-AAB4-D4E6DEF63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6D3C5-1FE5-476F-B7D0-155D8194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3A56E-40BD-4568-A70C-7FB9CFA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8D6D-E49E-4D6A-A277-51A04EDB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1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D53-2443-4313-A811-952BA7787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4520D-E122-4BF3-9CE1-024C559B6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FCABB-5438-41F9-9B8C-9A04A9E1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D40A-0659-46D1-A815-421129D5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6468-8D4F-4833-9D3C-1AF902CD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2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 - dark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19817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2022 Cognizant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14FB0-4CED-294C-94C0-7AE48992D94A}"/>
              </a:ext>
            </a:extLst>
          </p:cNvPr>
          <p:cNvSpPr txBox="1"/>
          <p:nvPr userDrawn="1"/>
        </p:nvSpPr>
        <p:spPr>
          <a:xfrm>
            <a:off x="-1367942" y="16825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6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198179" cy="19041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2022 Cognizant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AB3D0578-BC36-D648-9A06-A4BA74AA7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43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F76B729-635D-2BDA-81C7-6D137A73BF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9A3C7F-AD31-4465-9DC5-517712202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3542FFA-405D-4840-B5D5-1FF538173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C412BF1-C070-4082-86E3-4736A5DA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19817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2022 Cognizant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16A621C-E6AC-45EE-86AD-ED233788CF15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23A19B1D-73CA-47DE-8729-7230A6754C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5B1D-2C52-4079-8D07-EAB6CC63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79C41-4C3C-4223-922A-8CBF539F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F1E3B-5D77-464C-9A91-1055F500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6FDF-ECB1-45E6-B293-4A144201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8EDA-BE70-4001-8D41-90796486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6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07D2-FF62-40CF-BCD7-4C6F0C42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3936-B403-4564-9429-9DECC148D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5A6F-53C7-485D-8D23-F819CDB1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1330-6CAF-4CA5-A548-7DF74E41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51977-58D2-4C8A-962D-5F1DFEA3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B1DB-E067-456B-97F0-B23E179F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043B-3141-4D50-90D6-F812C6955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DBBE-7644-456E-BFB0-89E6C8D2D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B7ED9-3F2C-4DA7-AC89-19B467BD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20C4F-5483-4FD0-BC28-C4AFA427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206C9-1E9C-4FAE-BBEB-CC66F577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5205-C185-4DF2-A2DA-6C3B4BCB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EF3D-7F8A-4269-B76D-065F238BC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E4E2E-C9E6-4C7D-8225-7FA1A20F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857D7-FF19-41BE-BFA3-05D987524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31961-AFCF-4BDB-93A1-1DB68802F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7AE75-3E60-49EE-9037-D3189DF7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E3DA3-1184-4076-8F53-0670E530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5CC93-CFEA-44F7-AB7D-BC02DF60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6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3808-5D64-4140-83B1-B703501A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D0771-1F26-457B-AE7F-FA8E3C65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92637-9F3A-4343-92B7-6DEA273F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5B738-A858-4CC1-A70F-BDD3B254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1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D58F4-439A-4DF6-A832-1EA0F180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A558B-ADE0-44DA-A1F0-059150A2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FDF87-4831-45C1-BF7D-65D86135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BDDA-1D01-4914-A0C5-28DF444E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F65B2-3161-4071-973A-1AECC432F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00860-B803-4753-8AD5-0959F66D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67A01-A9C9-424E-B6C1-4667039F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97FE9-B97B-4AFD-AE91-3B05E676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C900-140F-4F08-8380-DE71079C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C072-AD3F-4172-9E71-9FF23380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2F77E-9BB4-41EF-A33A-DCA9E9711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E5735-4D8B-431F-A0A2-32F08095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8C52C-C996-443B-9FB4-DF400DBD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B072F-3228-42F4-B552-361541D1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3284-0E11-4B40-896A-0696EE03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FFB5C-9891-439A-8B56-5C60B939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7BFCC-3F64-4235-BD06-D2639950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944C9-A753-47C6-968A-43BD6FDC1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6EB64-0FC8-4F03-BC54-3161C3DDB30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1C12-238E-484D-9A18-43FD7799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46113-72FA-4558-B58F-EDECEC79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0852-CB6E-43BE-89C4-13ECF2C7D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be.cognizan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gnizantlearning.sumtotal.host/Core/dash/h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How to register and complete courses in Cognizant Learn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pic>
        <p:nvPicPr>
          <p:cNvPr id="6" name="Picture 4" descr="A Tour of Qwiklabs and Google Cloud | Qwiklabs">
            <a:extLst>
              <a:ext uri="{FF2B5EF4-FFF2-40B4-BE49-F238E27FC236}">
                <a16:creationId xmlns:a16="http://schemas.microsoft.com/office/drawing/2014/main" id="{A3E74A8E-DD3D-48C0-97D3-2316C5B5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395" y="538480"/>
            <a:ext cx="1458149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D6E95-17EC-4D1D-880B-54496E6082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62" y="538480"/>
            <a:ext cx="177018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718123-8049-4135-AEFB-AA3803E3397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1741" y="1740086"/>
            <a:ext cx="11347258" cy="4407729"/>
          </a:xfrm>
          <a:ln w="9525">
            <a:noFill/>
          </a:ln>
        </p:spPr>
        <p:txBody>
          <a:bodyPr/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					</a:t>
            </a:r>
          </a:p>
          <a:p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B2B26-C282-4427-A927-D1CBB4BD7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0ECBD-324D-46D6-B0CB-D15628C34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963CCC-84AD-4297-BA23-01B5A583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2934839"/>
            <a:ext cx="4379651" cy="336138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11" name="Content Placeholder 14">
            <a:extLst>
              <a:ext uri="{FF2B5EF4-FFF2-40B4-BE49-F238E27FC236}">
                <a16:creationId xmlns:a16="http://schemas.microsoft.com/office/drawing/2014/main" id="{1A7CC972-0915-4A09-A4B7-A518EED1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234101"/>
            <a:ext cx="4441795" cy="11088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23904ADD-5926-409A-AF5D-497F9ED6B9BF}"/>
              </a:ext>
            </a:extLst>
          </p:cNvPr>
          <p:cNvSpPr txBox="1">
            <a:spLocks/>
          </p:cNvSpPr>
          <p:nvPr/>
        </p:nvSpPr>
        <p:spPr>
          <a:xfrm>
            <a:off x="609599" y="228602"/>
            <a:ext cx="9138084" cy="48158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200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to open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be.cognizant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https://be.cognizant.com/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1E96EC3C-2CB7-4936-BADF-FB652FF663FB}"/>
              </a:ext>
            </a:extLst>
          </p:cNvPr>
          <p:cNvSpPr txBox="1">
            <a:spLocks/>
          </p:cNvSpPr>
          <p:nvPr/>
        </p:nvSpPr>
        <p:spPr>
          <a:xfrm>
            <a:off x="6096000" y="917217"/>
            <a:ext cx="3651683" cy="2792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Or Select “</a:t>
            </a:r>
            <a:r>
              <a:rPr lang="en-US" sz="14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OneCognizant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” </a:t>
            </a:r>
            <a:endParaRPr lang="en-US" sz="1400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CED18DE1-2F48-4C69-A572-19D40D3E27AA}"/>
              </a:ext>
            </a:extLst>
          </p:cNvPr>
          <p:cNvSpPr txBox="1">
            <a:spLocks/>
          </p:cNvSpPr>
          <p:nvPr/>
        </p:nvSpPr>
        <p:spPr>
          <a:xfrm>
            <a:off x="609598" y="2248444"/>
            <a:ext cx="4379651" cy="4434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Select Cognizant LEARN from the listed icons</a:t>
            </a:r>
            <a:endParaRPr lang="en-US" sz="1600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563595A1-EBE9-42D2-95F0-B37F6432B659}"/>
              </a:ext>
            </a:extLst>
          </p:cNvPr>
          <p:cNvSpPr txBox="1">
            <a:spLocks/>
          </p:cNvSpPr>
          <p:nvPr/>
        </p:nvSpPr>
        <p:spPr>
          <a:xfrm>
            <a:off x="846014" y="958804"/>
            <a:ext cx="4295635" cy="27929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Select “All Apps &amp; Tools”</a:t>
            </a:r>
            <a:endParaRPr lang="en-US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C73D343-ABE9-4D1D-8673-8050C1E8E0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747"/>
          <a:stretch/>
        </p:blipFill>
        <p:spPr>
          <a:xfrm>
            <a:off x="5279251" y="1234101"/>
            <a:ext cx="6058977" cy="11839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2" name="Title 2">
            <a:extLst>
              <a:ext uri="{FF2B5EF4-FFF2-40B4-BE49-F238E27FC236}">
                <a16:creationId xmlns:a16="http://schemas.microsoft.com/office/drawing/2014/main" id="{1CE688BA-7767-45C7-A0C8-1A60CF3E05CF}"/>
              </a:ext>
            </a:extLst>
          </p:cNvPr>
          <p:cNvSpPr txBox="1">
            <a:spLocks/>
          </p:cNvSpPr>
          <p:nvPr/>
        </p:nvSpPr>
        <p:spPr>
          <a:xfrm>
            <a:off x="5279251" y="2315492"/>
            <a:ext cx="4283359" cy="41789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Type Cognizant LEARN in the Search option</a:t>
            </a:r>
            <a:endParaRPr lang="en-US" sz="15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AB77DED-BBD5-4591-8A54-55F2EAFE8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181" y="3174342"/>
            <a:ext cx="6265885" cy="27664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850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1 - Open LEARN from the link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36F0A-6875-7C40-903F-A5B000EC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5EA1155-2418-49F9-A7BD-17271EA981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2" t="6024" r="3046" b="6236"/>
          <a:stretch/>
        </p:blipFill>
        <p:spPr bwMode="auto">
          <a:xfrm>
            <a:off x="457198" y="1475548"/>
            <a:ext cx="11038223" cy="4727448"/>
          </a:xfrm>
          <a:prstGeom prst="rect">
            <a:avLst/>
          </a:prstGeom>
          <a:ln>
            <a:solidFill>
              <a:schemeClr val="tx2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202699-73F4-469F-8A8B-C17229B3E5E5}"/>
              </a:ext>
            </a:extLst>
          </p:cNvPr>
          <p:cNvSpPr txBox="1"/>
          <p:nvPr/>
        </p:nvSpPr>
        <p:spPr>
          <a:xfrm>
            <a:off x="1278557" y="9858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https://cognizantlearning.sumtotal.host/Core/dash/home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9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40" y="508001"/>
            <a:ext cx="10808209" cy="30777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2 - Search for the curriculum code :  PS149620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36F0A-6875-7C40-903F-A5B000EC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354136-FF55-4DE6-B88A-44A608D98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5328" r="2047" b="9894"/>
          <a:stretch/>
        </p:blipFill>
        <p:spPr>
          <a:xfrm>
            <a:off x="587228" y="1417739"/>
            <a:ext cx="10880521" cy="3816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0372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3 - Register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curriculum code.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36F0A-6875-7C40-903F-A5B000EC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85F946-4ACE-40EF-B1C7-8A6DB30D8D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5328" r="2047" b="9894"/>
          <a:stretch/>
        </p:blipFill>
        <p:spPr>
          <a:xfrm>
            <a:off x="548735" y="1417739"/>
            <a:ext cx="10880521" cy="3816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EBD118-7117-4CDF-A366-C30A2D51A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012" y="3429000"/>
            <a:ext cx="874395" cy="38989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27955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9774147" cy="683788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Step 4 - Once you register, the below page will appear. Click on</a:t>
            </a:r>
            <a:r>
              <a:rPr lang="en-US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under Certification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36F0A-6875-7C40-903F-A5B000EC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E6E25C-0D60-4369-9590-80B6F0899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78" y="419450"/>
            <a:ext cx="381001" cy="607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46773D-9304-4BBE-9F44-D4B5D3CB1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1528325"/>
            <a:ext cx="9505950" cy="3667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ACD300-B599-442D-AD23-96E5B06A94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4206" y="2520690"/>
            <a:ext cx="758942" cy="35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4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434835"/>
            <a:ext cx="10808209" cy="306846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5 - All the courses will appear in the list as shown in the image below.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36F0A-6875-7C40-903F-A5B000EC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CC2FCC-CFE1-4EDA-9D3A-CDBB38FB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78" y="817060"/>
            <a:ext cx="8647890" cy="281727"/>
          </a:xfrm>
          <a:prstGeom prst="rect">
            <a:avLst/>
          </a:prstGeom>
        </p:spPr>
      </p:pic>
      <p:pic>
        <p:nvPicPr>
          <p:cNvPr id="24" name="Picture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7702FB-2C0C-47DE-8657-4DBC38962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4" y="1125561"/>
            <a:ext cx="8934909" cy="56708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CFD7A7-15DC-4D11-8546-C6BA39FEE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518" y="3960981"/>
            <a:ext cx="285750" cy="152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BCDCAA1-F195-4223-8AA1-E6BB39560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518" y="5226291"/>
            <a:ext cx="285750" cy="152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F84A7F-11E6-4E8B-9E50-C06E2A683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519" y="6405338"/>
            <a:ext cx="285750" cy="152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ADB8F2-0E21-4D70-A0D0-85567EE40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904" y="3560280"/>
            <a:ext cx="505998" cy="117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138FC-F982-47ED-8698-9DF3AE659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904" y="4783399"/>
            <a:ext cx="505998" cy="117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5E95C7-2ADC-4365-B916-1E2E7845B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6904" y="6006518"/>
            <a:ext cx="505998" cy="1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4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40326AF-9AF4-4242-89D1-A7F2393DF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386081"/>
            <a:ext cx="10808209" cy="396240"/>
          </a:xfrm>
        </p:spPr>
        <p:txBody>
          <a:bodyPr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6 -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lick on Start next to each activity to begin learning.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36F0A-6875-7C40-903F-A5B000EC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7" name="Picture 2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35ABC6-A77F-4114-9472-A833A9B83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3" y="1076921"/>
            <a:ext cx="8934909" cy="56708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BD6BCAC-C8E5-4E78-A43E-438B4687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522" y="3912342"/>
            <a:ext cx="368250" cy="2316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A069955-4555-4422-B35C-43EDCA809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235" y="5082462"/>
            <a:ext cx="285750" cy="152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D1CF075-48CC-4D45-929F-B29A718F6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235" y="6308407"/>
            <a:ext cx="285750" cy="152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7278A7-4CDF-4A5F-AAA4-D3AA2B3B7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828" y="3510369"/>
            <a:ext cx="505998" cy="1176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017330-C1F6-4095-ACCE-9D4B4BCF8B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828" y="4738904"/>
            <a:ext cx="505998" cy="1176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8A929F-2B15-4AED-BC8B-AC22DA3A6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828" y="5967439"/>
            <a:ext cx="505998" cy="1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8D8E7A-7AF7-434C-B204-2B2DAF225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D8267BE-D890-4DE8-9896-9F89D7D2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198179" cy="365125"/>
          </a:xfrm>
        </p:spPr>
        <p:txBody>
          <a:bodyPr/>
          <a:lstStyle/>
          <a:p>
            <a:r>
              <a:rPr lang="en-US"/>
              <a:t>© 2022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7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191</Words>
  <Application>Microsoft Office PowerPoint</Application>
  <PresentationFormat>Widescreen</PresentationFormat>
  <Paragraphs>40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How to register and complete courses in Cognizant Learn</vt:lpstr>
      <vt:lpstr>PowerPoint Presentation</vt:lpstr>
      <vt:lpstr>Step 1 - Open LEARN from the link :</vt:lpstr>
      <vt:lpstr>Step 2 - Search for the curriculum code :  PS149620</vt:lpstr>
      <vt:lpstr>Step 3 - Register for the curriculum code. </vt:lpstr>
      <vt:lpstr>Step 4 - Once you register, the below page will appear. Click on      under Certification name</vt:lpstr>
      <vt:lpstr>Step 5 - All the courses will appear in the list as shown in the image below.</vt:lpstr>
      <vt:lpstr>Step 6 - Click on Start next to each activity to begin learning.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register and complete courses in Cognizant Learn</dc:title>
  <dc:creator>MS, Meenaroopini (Cognizant)</dc:creator>
  <cp:lastModifiedBy>T, Kanagamani (Cognizant)</cp:lastModifiedBy>
  <cp:revision>2</cp:revision>
  <dcterms:created xsi:type="dcterms:W3CDTF">2023-01-09T07:05:47Z</dcterms:created>
  <dcterms:modified xsi:type="dcterms:W3CDTF">2023-04-12T12:31:50Z</dcterms:modified>
</cp:coreProperties>
</file>