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D16A9D-4968-4E21-9FE6-3CC18C906BC5}" v="14" dt="2022-06-06T05:44:04.2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50" autoAdjust="0"/>
    <p:restoredTop sz="94660"/>
  </p:normalViewPr>
  <p:slideViewPr>
    <p:cSldViewPr snapToGrid="0">
      <p:cViewPr varScale="1">
        <p:scale>
          <a:sx n="66" d="100"/>
          <a:sy n="66" d="100"/>
        </p:scale>
        <p:origin x="4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, Anusha (Cognizant)" userId="S::2106779@cognizant.com::c62c5a79-11d7-43dc-b385-263f296a6cbf" providerId="AD" clId="Web-{A382E60C-88D1-E9AC-3C69-AAF8A6B415B5}"/>
    <pc:docChg chg="modSld">
      <pc:chgData name="S, Anusha (Cognizant)" userId="S::2106779@cognizant.com::c62c5a79-11d7-43dc-b385-263f296a6cbf" providerId="AD" clId="Web-{A382E60C-88D1-E9AC-3C69-AAF8A6B415B5}" dt="2022-06-06T06:20:31.559" v="175" actId="20577"/>
      <pc:docMkLst>
        <pc:docMk/>
      </pc:docMkLst>
      <pc:sldChg chg="addSp delSp modSp">
        <pc:chgData name="S, Anusha (Cognizant)" userId="S::2106779@cognizant.com::c62c5a79-11d7-43dc-b385-263f296a6cbf" providerId="AD" clId="Web-{A382E60C-88D1-E9AC-3C69-AAF8A6B415B5}" dt="2022-06-06T06:20:31.559" v="175" actId="20577"/>
        <pc:sldMkLst>
          <pc:docMk/>
          <pc:sldMk cId="1794796942" sldId="256"/>
        </pc:sldMkLst>
        <pc:spChg chg="add del mod">
          <ac:chgData name="S, Anusha (Cognizant)" userId="S::2106779@cognizant.com::c62c5a79-11d7-43dc-b385-263f296a6cbf" providerId="AD" clId="Web-{A382E60C-88D1-E9AC-3C69-AAF8A6B415B5}" dt="2022-06-06T05:47:23.728" v="6"/>
          <ac:spMkLst>
            <pc:docMk/>
            <pc:sldMk cId="1794796942" sldId="256"/>
            <ac:spMk id="2" creationId="{4D054A42-F17A-10F2-0569-5AE1F7329703}"/>
          </ac:spMkLst>
        </pc:spChg>
        <pc:spChg chg="mod">
          <ac:chgData name="S, Anusha (Cognizant)" userId="S::2106779@cognizant.com::c62c5a79-11d7-43dc-b385-263f296a6cbf" providerId="AD" clId="Web-{A382E60C-88D1-E9AC-3C69-AAF8A6B415B5}" dt="2022-06-06T06:20:31.559" v="175" actId="20577"/>
          <ac:spMkLst>
            <pc:docMk/>
            <pc:sldMk cId="1794796942" sldId="256"/>
            <ac:spMk id="3" creationId="{8006E50C-CA84-44D5-BF59-4273A1C672F9}"/>
          </ac:spMkLst>
        </pc:spChg>
        <pc:spChg chg="add mod">
          <ac:chgData name="S, Anusha (Cognizant)" userId="S::2106779@cognizant.com::c62c5a79-11d7-43dc-b385-263f296a6cbf" providerId="AD" clId="Web-{A382E60C-88D1-E9AC-3C69-AAF8A6B415B5}" dt="2022-06-06T05:49:30.417" v="21" actId="20577"/>
          <ac:spMkLst>
            <pc:docMk/>
            <pc:sldMk cId="1794796942" sldId="256"/>
            <ac:spMk id="4" creationId="{084B2F99-C16C-2CFC-39F7-2EB2B1935FE8}"/>
          </ac:spMkLst>
        </pc:spChg>
        <pc:spChg chg="add mod">
          <ac:chgData name="S, Anusha (Cognizant)" userId="S::2106779@cognizant.com::c62c5a79-11d7-43dc-b385-263f296a6cbf" providerId="AD" clId="Web-{A382E60C-88D1-E9AC-3C69-AAF8A6B415B5}" dt="2022-06-06T06:09:31.256" v="139" actId="14100"/>
          <ac:spMkLst>
            <pc:docMk/>
            <pc:sldMk cId="1794796942" sldId="256"/>
            <ac:spMk id="7" creationId="{A4E42C45-C625-27D7-2EAA-3E2DDBAE2019}"/>
          </ac:spMkLst>
        </pc:spChg>
        <pc:spChg chg="add mod">
          <ac:chgData name="S, Anusha (Cognizant)" userId="S::2106779@cognizant.com::c62c5a79-11d7-43dc-b385-263f296a6cbf" providerId="AD" clId="Web-{A382E60C-88D1-E9AC-3C69-AAF8A6B415B5}" dt="2022-06-06T06:07:56.490" v="126" actId="20577"/>
          <ac:spMkLst>
            <pc:docMk/>
            <pc:sldMk cId="1794796942" sldId="256"/>
            <ac:spMk id="13" creationId="{9F190220-11A3-85C2-20D9-54C32A9EDE44}"/>
          </ac:spMkLst>
        </pc:spChg>
        <pc:spChg chg="add mod">
          <ac:chgData name="S, Anusha (Cognizant)" userId="S::2106779@cognizant.com::c62c5a79-11d7-43dc-b385-263f296a6cbf" providerId="AD" clId="Web-{A382E60C-88D1-E9AC-3C69-AAF8A6B415B5}" dt="2022-06-06T06:08:32.490" v="135" actId="20577"/>
          <ac:spMkLst>
            <pc:docMk/>
            <pc:sldMk cId="1794796942" sldId="256"/>
            <ac:spMk id="14" creationId="{42B3A694-324A-43B3-D06F-69433AC1F180}"/>
          </ac:spMkLst>
        </pc:spChg>
        <pc:spChg chg="add mod">
          <ac:chgData name="S, Anusha (Cognizant)" userId="S::2106779@cognizant.com::c62c5a79-11d7-43dc-b385-263f296a6cbf" providerId="AD" clId="Web-{A382E60C-88D1-E9AC-3C69-AAF8A6B415B5}" dt="2022-06-06T06:12:05.992" v="164" actId="20577"/>
          <ac:spMkLst>
            <pc:docMk/>
            <pc:sldMk cId="1794796942" sldId="256"/>
            <ac:spMk id="16" creationId="{FC4CDF5F-996E-EF39-30D5-E15E76837C21}"/>
          </ac:spMkLst>
        </pc:spChg>
        <pc:spChg chg="add mod">
          <ac:chgData name="S, Anusha (Cognizant)" userId="S::2106779@cognizant.com::c62c5a79-11d7-43dc-b385-263f296a6cbf" providerId="AD" clId="Web-{A382E60C-88D1-E9AC-3C69-AAF8A6B415B5}" dt="2022-06-06T06:12:29.742" v="172" actId="20577"/>
          <ac:spMkLst>
            <pc:docMk/>
            <pc:sldMk cId="1794796942" sldId="256"/>
            <ac:spMk id="17" creationId="{C7584A3B-8800-A220-11FD-6D79649423EE}"/>
          </ac:spMkLst>
        </pc:spChg>
        <pc:spChg chg="mod">
          <ac:chgData name="S, Anusha (Cognizant)" userId="S::2106779@cognizant.com::c62c5a79-11d7-43dc-b385-263f296a6cbf" providerId="AD" clId="Web-{A382E60C-88D1-E9AC-3C69-AAF8A6B415B5}" dt="2022-06-06T05:58:46.313" v="51" actId="1076"/>
          <ac:spMkLst>
            <pc:docMk/>
            <pc:sldMk cId="1794796942" sldId="256"/>
            <ac:spMk id="33" creationId="{9A6C57DE-FCC6-451B-BEAC-1767EF192B6A}"/>
          </ac:spMkLst>
        </pc:spChg>
        <pc:spChg chg="mod">
          <ac:chgData name="S, Anusha (Cognizant)" userId="S::2106779@cognizant.com::c62c5a79-11d7-43dc-b385-263f296a6cbf" providerId="AD" clId="Web-{A382E60C-88D1-E9AC-3C69-AAF8A6B415B5}" dt="2022-06-06T06:02:11.737" v="76" actId="1076"/>
          <ac:spMkLst>
            <pc:docMk/>
            <pc:sldMk cId="1794796942" sldId="256"/>
            <ac:spMk id="42" creationId="{E45D75A6-EC94-478B-A620-4BF3BAE696FA}"/>
          </ac:spMkLst>
        </pc:spChg>
        <pc:spChg chg="mod">
          <ac:chgData name="S, Anusha (Cognizant)" userId="S::2106779@cognizant.com::c62c5a79-11d7-43dc-b385-263f296a6cbf" providerId="AD" clId="Web-{A382E60C-88D1-E9AC-3C69-AAF8A6B415B5}" dt="2022-06-06T06:02:17.346" v="77" actId="1076"/>
          <ac:spMkLst>
            <pc:docMk/>
            <pc:sldMk cId="1794796942" sldId="256"/>
            <ac:spMk id="43" creationId="{CA0D5E0C-396F-4B9D-8D94-CE3461D86543}"/>
          </ac:spMkLst>
        </pc:spChg>
        <pc:spChg chg="mod">
          <ac:chgData name="S, Anusha (Cognizant)" userId="S::2106779@cognizant.com::c62c5a79-11d7-43dc-b385-263f296a6cbf" providerId="AD" clId="Web-{A382E60C-88D1-E9AC-3C69-AAF8A6B415B5}" dt="2022-06-06T06:03:15.097" v="83" actId="1076"/>
          <ac:spMkLst>
            <pc:docMk/>
            <pc:sldMk cId="1794796942" sldId="256"/>
            <ac:spMk id="117" creationId="{9131E9CF-3C83-4539-B40A-6BA4107CE927}"/>
          </ac:spMkLst>
        </pc:spChg>
        <pc:spChg chg="mod">
          <ac:chgData name="S, Anusha (Cognizant)" userId="S::2106779@cognizant.com::c62c5a79-11d7-43dc-b385-263f296a6cbf" providerId="AD" clId="Web-{A382E60C-88D1-E9AC-3C69-AAF8A6B415B5}" dt="2022-06-06T06:03:22.144" v="84" actId="1076"/>
          <ac:spMkLst>
            <pc:docMk/>
            <pc:sldMk cId="1794796942" sldId="256"/>
            <ac:spMk id="118" creationId="{62240C35-5275-4252-9A36-A90A35BB4096}"/>
          </ac:spMkLst>
        </pc:spChg>
        <pc:cxnChg chg="add mod">
          <ac:chgData name="S, Anusha (Cognizant)" userId="S::2106779@cognizant.com::c62c5a79-11d7-43dc-b385-263f296a6cbf" providerId="AD" clId="Web-{A382E60C-88D1-E9AC-3C69-AAF8A6B415B5}" dt="2022-06-06T05:50:15.214" v="26"/>
          <ac:cxnSpMkLst>
            <pc:docMk/>
            <pc:sldMk cId="1794796942" sldId="256"/>
            <ac:cxnSpMk id="6" creationId="{81FD9FC5-365F-EDC2-E57A-3D81E8A15571}"/>
          </ac:cxnSpMkLst>
        </pc:cxnChg>
        <pc:cxnChg chg="add del">
          <ac:chgData name="S, Anusha (Cognizant)" userId="S::2106779@cognizant.com::c62c5a79-11d7-43dc-b385-263f296a6cbf" providerId="AD" clId="Web-{A382E60C-88D1-E9AC-3C69-AAF8A6B415B5}" dt="2022-06-06T06:04:31.254" v="93"/>
          <ac:cxnSpMkLst>
            <pc:docMk/>
            <pc:sldMk cId="1794796942" sldId="256"/>
            <ac:cxnSpMk id="8" creationId="{4B71A98D-F58B-C853-7B0E-C184CB61FF51}"/>
          </ac:cxnSpMkLst>
        </pc:cxnChg>
        <pc:cxnChg chg="add del">
          <ac:chgData name="S, Anusha (Cognizant)" userId="S::2106779@cognizant.com::c62c5a79-11d7-43dc-b385-263f296a6cbf" providerId="AD" clId="Web-{A382E60C-88D1-E9AC-3C69-AAF8A6B415B5}" dt="2022-06-06T06:04:26.300" v="92"/>
          <ac:cxnSpMkLst>
            <pc:docMk/>
            <pc:sldMk cId="1794796942" sldId="256"/>
            <ac:cxnSpMk id="9" creationId="{07837C17-AADD-2C1C-6854-E969F48F294D}"/>
          </ac:cxnSpMkLst>
        </pc:cxnChg>
        <pc:cxnChg chg="add mod">
          <ac:chgData name="S, Anusha (Cognizant)" userId="S::2106779@cognizant.com::c62c5a79-11d7-43dc-b385-263f296a6cbf" providerId="AD" clId="Web-{A382E60C-88D1-E9AC-3C69-AAF8A6B415B5}" dt="2022-06-06T06:05:37.801" v="101" actId="14100"/>
          <ac:cxnSpMkLst>
            <pc:docMk/>
            <pc:sldMk cId="1794796942" sldId="256"/>
            <ac:cxnSpMk id="10" creationId="{AD244217-EC66-2A93-DF52-C30DBBE30FB8}"/>
          </ac:cxnSpMkLst>
        </pc:cxnChg>
        <pc:cxnChg chg="add mod">
          <ac:chgData name="S, Anusha (Cognizant)" userId="S::2106779@cognizant.com::c62c5a79-11d7-43dc-b385-263f296a6cbf" providerId="AD" clId="Web-{A382E60C-88D1-E9AC-3C69-AAF8A6B415B5}" dt="2022-06-06T06:11:05.851" v="151" actId="1076"/>
          <ac:cxnSpMkLst>
            <pc:docMk/>
            <pc:sldMk cId="1794796942" sldId="256"/>
            <ac:cxnSpMk id="11" creationId="{3A2336CD-FE9E-E2AB-ABBB-070208E107FD}"/>
          </ac:cxnSpMkLst>
        </pc:cxnChg>
        <pc:cxnChg chg="add mod">
          <ac:chgData name="S, Anusha (Cognizant)" userId="S::2106779@cognizant.com::c62c5a79-11d7-43dc-b385-263f296a6cbf" providerId="AD" clId="Web-{A382E60C-88D1-E9AC-3C69-AAF8A6B415B5}" dt="2022-06-06T06:11:27.445" v="153" actId="14100"/>
          <ac:cxnSpMkLst>
            <pc:docMk/>
            <pc:sldMk cId="1794796942" sldId="256"/>
            <ac:cxnSpMk id="12" creationId="{7B021E87-7497-2630-CC1F-86C22209BA6B}"/>
          </ac:cxnSpMkLst>
        </pc:cxnChg>
        <pc:cxnChg chg="add mod">
          <ac:chgData name="S, Anusha (Cognizant)" userId="S::2106779@cognizant.com::c62c5a79-11d7-43dc-b385-263f296a6cbf" providerId="AD" clId="Web-{A382E60C-88D1-E9AC-3C69-AAF8A6B415B5}" dt="2022-06-06T06:09:56.663" v="144"/>
          <ac:cxnSpMkLst>
            <pc:docMk/>
            <pc:sldMk cId="1794796942" sldId="256"/>
            <ac:cxnSpMk id="15" creationId="{F7F2BDF9-2224-2AFD-4961-83E0B4B0F714}"/>
          </ac:cxnSpMkLst>
        </pc:cxnChg>
        <pc:cxnChg chg="mod">
          <ac:chgData name="S, Anusha (Cognizant)" userId="S::2106779@cognizant.com::c62c5a79-11d7-43dc-b385-263f296a6cbf" providerId="AD" clId="Web-{A382E60C-88D1-E9AC-3C69-AAF8A6B415B5}" dt="2022-06-06T06:01:03.205" v="67" actId="1076"/>
          <ac:cxnSpMkLst>
            <pc:docMk/>
            <pc:sldMk cId="1794796942" sldId="256"/>
            <ac:cxnSpMk id="35" creationId="{09268E68-72EB-4884-8265-3FCF7F10C0D8}"/>
          </ac:cxnSpMkLst>
        </pc:cxnChg>
        <pc:cxnChg chg="mod">
          <ac:chgData name="S, Anusha (Cognizant)" userId="S::2106779@cognizant.com::c62c5a79-11d7-43dc-b385-263f296a6cbf" providerId="AD" clId="Web-{A382E60C-88D1-E9AC-3C69-AAF8A6B415B5}" dt="2022-06-06T06:02:39.503" v="80" actId="14100"/>
          <ac:cxnSpMkLst>
            <pc:docMk/>
            <pc:sldMk cId="1794796942" sldId="256"/>
            <ac:cxnSpMk id="37" creationId="{21EB880E-B6D1-426B-AF9B-F66947DD2640}"/>
          </ac:cxnSpMkLst>
        </pc:cxnChg>
        <pc:cxnChg chg="mod">
          <ac:chgData name="S, Anusha (Cognizant)" userId="S::2106779@cognizant.com::c62c5a79-11d7-43dc-b385-263f296a6cbf" providerId="AD" clId="Web-{A382E60C-88D1-E9AC-3C69-AAF8A6B415B5}" dt="2022-06-06T06:02:59.456" v="82" actId="14100"/>
          <ac:cxnSpMkLst>
            <pc:docMk/>
            <pc:sldMk cId="1794796942" sldId="256"/>
            <ac:cxnSpMk id="41" creationId="{21FA49F5-FC92-4E8C-8E3D-635E124802DF}"/>
          </ac:cxnSpMkLst>
        </pc:cxnChg>
        <pc:cxnChg chg="mod">
          <ac:chgData name="S, Anusha (Cognizant)" userId="S::2106779@cognizant.com::c62c5a79-11d7-43dc-b385-263f296a6cbf" providerId="AD" clId="Web-{A382E60C-88D1-E9AC-3C69-AAF8A6B415B5}" dt="2022-06-06T06:00:48.220" v="66" actId="1076"/>
          <ac:cxnSpMkLst>
            <pc:docMk/>
            <pc:sldMk cId="1794796942" sldId="256"/>
            <ac:cxnSpMk id="76" creationId="{9350CE9E-8F18-4593-8CA6-7AC5F27F3376}"/>
          </ac:cxnSpMkLst>
        </pc:cxnChg>
        <pc:cxnChg chg="mod">
          <ac:chgData name="S, Anusha (Cognizant)" userId="S::2106779@cognizant.com::c62c5a79-11d7-43dc-b385-263f296a6cbf" providerId="AD" clId="Web-{A382E60C-88D1-E9AC-3C69-AAF8A6B415B5}" dt="2022-06-06T05:59:26.438" v="57" actId="1076"/>
          <ac:cxnSpMkLst>
            <pc:docMk/>
            <pc:sldMk cId="1794796942" sldId="256"/>
            <ac:cxnSpMk id="80" creationId="{D9B718F1-3987-4366-B216-2CE324222E09}"/>
          </ac:cxnSpMkLst>
        </pc:cxnChg>
      </pc:sldChg>
    </pc:docChg>
  </pc:docChgLst>
  <pc:docChgLst>
    <pc:chgData name="S, Anusha (Cognizant)" userId="S::2106779@cognizant.com::c62c5a79-11d7-43dc-b385-263f296a6cbf" providerId="AD" clId="Web-{CD78CA5C-601C-20A7-FE98-4BAB39EBC8D3}"/>
    <pc:docChg chg="modSld">
      <pc:chgData name="S, Anusha (Cognizant)" userId="S::2106779@cognizant.com::c62c5a79-11d7-43dc-b385-263f296a6cbf" providerId="AD" clId="Web-{CD78CA5C-601C-20A7-FE98-4BAB39EBC8D3}" dt="2022-06-06T06:22:10.613" v="5" actId="14100"/>
      <pc:docMkLst>
        <pc:docMk/>
      </pc:docMkLst>
      <pc:sldChg chg="modSp">
        <pc:chgData name="S, Anusha (Cognizant)" userId="S::2106779@cognizant.com::c62c5a79-11d7-43dc-b385-263f296a6cbf" providerId="AD" clId="Web-{CD78CA5C-601C-20A7-FE98-4BAB39EBC8D3}" dt="2022-06-06T06:22:10.613" v="5" actId="14100"/>
        <pc:sldMkLst>
          <pc:docMk/>
          <pc:sldMk cId="1794796942" sldId="256"/>
        </pc:sldMkLst>
        <pc:spChg chg="mod">
          <ac:chgData name="S, Anusha (Cognizant)" userId="S::2106779@cognizant.com::c62c5a79-11d7-43dc-b385-263f296a6cbf" providerId="AD" clId="Web-{CD78CA5C-601C-20A7-FE98-4BAB39EBC8D3}" dt="2022-06-06T06:22:10.613" v="5" actId="14100"/>
          <ac:spMkLst>
            <pc:docMk/>
            <pc:sldMk cId="1794796942" sldId="256"/>
            <ac:spMk id="3" creationId="{8006E50C-CA84-44D5-BF59-4273A1C672F9}"/>
          </ac:spMkLst>
        </pc:spChg>
      </pc:sldChg>
    </pc:docChg>
  </pc:docChgLst>
  <pc:docChgLst>
    <pc:chgData name="T, Kanagamani (Cognizant)" userId="1e8d6126-0fdf-46b3-9411-3ff9e8cc5443" providerId="ADAL" clId="{B2D16A9D-4968-4E21-9FE6-3CC18C906BC5}"/>
    <pc:docChg chg="undo redo custSel modSld">
      <pc:chgData name="T, Kanagamani (Cognizant)" userId="1e8d6126-0fdf-46b3-9411-3ff9e8cc5443" providerId="ADAL" clId="{B2D16A9D-4968-4E21-9FE6-3CC18C906BC5}" dt="2022-06-06T05:45:16.722" v="1817" actId="1076"/>
      <pc:docMkLst>
        <pc:docMk/>
      </pc:docMkLst>
      <pc:sldChg chg="addSp delSp modSp mod">
        <pc:chgData name="T, Kanagamani (Cognizant)" userId="1e8d6126-0fdf-46b3-9411-3ff9e8cc5443" providerId="ADAL" clId="{B2D16A9D-4968-4E21-9FE6-3CC18C906BC5}" dt="2022-06-06T05:45:16.722" v="1817" actId="1076"/>
        <pc:sldMkLst>
          <pc:docMk/>
          <pc:sldMk cId="1794796942" sldId="256"/>
        </pc:sldMkLst>
        <pc:spChg chg="add del mod">
          <ac:chgData name="T, Kanagamani (Cognizant)" userId="1e8d6126-0fdf-46b3-9411-3ff9e8cc5443" providerId="ADAL" clId="{B2D16A9D-4968-4E21-9FE6-3CC18C906BC5}" dt="2022-06-06T05:45:16.722" v="1817" actId="1076"/>
          <ac:spMkLst>
            <pc:docMk/>
            <pc:sldMk cId="1794796942" sldId="256"/>
            <ac:spMk id="3" creationId="{8006E50C-CA84-44D5-BF59-4273A1C672F9}"/>
          </ac:spMkLst>
        </pc:spChg>
        <pc:spChg chg="del">
          <ac:chgData name="T, Kanagamani (Cognizant)" userId="1e8d6126-0fdf-46b3-9411-3ff9e8cc5443" providerId="ADAL" clId="{B2D16A9D-4968-4E21-9FE6-3CC18C906BC5}" dt="2022-06-05T13:56:18.420" v="25" actId="478"/>
          <ac:spMkLst>
            <pc:docMk/>
            <pc:sldMk cId="1794796942" sldId="256"/>
            <ac:spMk id="4" creationId="{1EBF5F99-90A4-419A-A9F2-1B049E43C10F}"/>
          </ac:spMkLst>
        </pc:spChg>
        <pc:spChg chg="add mod">
          <ac:chgData name="T, Kanagamani (Cognizant)" userId="1e8d6126-0fdf-46b3-9411-3ff9e8cc5443" providerId="ADAL" clId="{B2D16A9D-4968-4E21-9FE6-3CC18C906BC5}" dt="2022-06-06T05:18:38.338" v="1654" actId="1076"/>
          <ac:spMkLst>
            <pc:docMk/>
            <pc:sldMk cId="1794796942" sldId="256"/>
            <ac:spMk id="5" creationId="{F6781456-3A21-448A-A0B1-9BF274310A43}"/>
          </ac:spMkLst>
        </pc:spChg>
        <pc:spChg chg="add del mod">
          <ac:chgData name="T, Kanagamani (Cognizant)" userId="1e8d6126-0fdf-46b3-9411-3ff9e8cc5443" providerId="ADAL" clId="{B2D16A9D-4968-4E21-9FE6-3CC18C906BC5}" dt="2022-06-06T05:05:41.356" v="1559" actId="478"/>
          <ac:spMkLst>
            <pc:docMk/>
            <pc:sldMk cId="1794796942" sldId="256"/>
            <ac:spMk id="6" creationId="{FA841521-EF74-49A8-A614-0E9D9D04C12F}"/>
          </ac:spMkLst>
        </pc:spChg>
        <pc:spChg chg="add del mod">
          <ac:chgData name="T, Kanagamani (Cognizant)" userId="1e8d6126-0fdf-46b3-9411-3ff9e8cc5443" providerId="ADAL" clId="{B2D16A9D-4968-4E21-9FE6-3CC18C906BC5}" dt="2022-06-06T04:40:59.741" v="1276" actId="478"/>
          <ac:spMkLst>
            <pc:docMk/>
            <pc:sldMk cId="1794796942" sldId="256"/>
            <ac:spMk id="7" creationId="{D0E9D90B-6155-456A-8B38-77DEB95ACC18}"/>
          </ac:spMkLst>
        </pc:spChg>
        <pc:spChg chg="add del mod">
          <ac:chgData name="T, Kanagamani (Cognizant)" userId="1e8d6126-0fdf-46b3-9411-3ff9e8cc5443" providerId="ADAL" clId="{B2D16A9D-4968-4E21-9FE6-3CC18C906BC5}" dt="2022-06-06T04:42:44.139" v="1302" actId="478"/>
          <ac:spMkLst>
            <pc:docMk/>
            <pc:sldMk cId="1794796942" sldId="256"/>
            <ac:spMk id="14" creationId="{C60DB7F0-B99F-4709-8A44-3C3694A4D32B}"/>
          </ac:spMkLst>
        </pc:spChg>
        <pc:spChg chg="add del mod">
          <ac:chgData name="T, Kanagamani (Cognizant)" userId="1e8d6126-0fdf-46b3-9411-3ff9e8cc5443" providerId="ADAL" clId="{B2D16A9D-4968-4E21-9FE6-3CC18C906BC5}" dt="2022-06-06T04:42:40.363" v="1301" actId="478"/>
          <ac:spMkLst>
            <pc:docMk/>
            <pc:sldMk cId="1794796942" sldId="256"/>
            <ac:spMk id="22" creationId="{840373F8-B6BA-4E93-A5A9-969E175A533B}"/>
          </ac:spMkLst>
        </pc:spChg>
        <pc:spChg chg="add del">
          <ac:chgData name="T, Kanagamani (Cognizant)" userId="1e8d6126-0fdf-46b3-9411-3ff9e8cc5443" providerId="ADAL" clId="{B2D16A9D-4968-4E21-9FE6-3CC18C906BC5}" dt="2022-06-05T14:20:54.830" v="1004" actId="11529"/>
          <ac:spMkLst>
            <pc:docMk/>
            <pc:sldMk cId="1794796942" sldId="256"/>
            <ac:spMk id="32" creationId="{A719EE72-4E6C-40CD-A5DA-5267E7B6E284}"/>
          </ac:spMkLst>
        </pc:spChg>
        <pc:spChg chg="add mod">
          <ac:chgData name="T, Kanagamani (Cognizant)" userId="1e8d6126-0fdf-46b3-9411-3ff9e8cc5443" providerId="ADAL" clId="{B2D16A9D-4968-4E21-9FE6-3CC18C906BC5}" dt="2022-06-06T05:35:17.692" v="1737" actId="1076"/>
          <ac:spMkLst>
            <pc:docMk/>
            <pc:sldMk cId="1794796942" sldId="256"/>
            <ac:spMk id="33" creationId="{9A6C57DE-FCC6-451B-BEAC-1767EF192B6A}"/>
          </ac:spMkLst>
        </pc:spChg>
        <pc:spChg chg="add mod">
          <ac:chgData name="T, Kanagamani (Cognizant)" userId="1e8d6126-0fdf-46b3-9411-3ff9e8cc5443" providerId="ADAL" clId="{B2D16A9D-4968-4E21-9FE6-3CC18C906BC5}" dt="2022-06-06T05:36:14.217" v="1747" actId="1076"/>
          <ac:spMkLst>
            <pc:docMk/>
            <pc:sldMk cId="1794796942" sldId="256"/>
            <ac:spMk id="42" creationId="{E45D75A6-EC94-478B-A620-4BF3BAE696FA}"/>
          </ac:spMkLst>
        </pc:spChg>
        <pc:spChg chg="add mod">
          <ac:chgData name="T, Kanagamani (Cognizant)" userId="1e8d6126-0fdf-46b3-9411-3ff9e8cc5443" providerId="ADAL" clId="{B2D16A9D-4968-4E21-9FE6-3CC18C906BC5}" dt="2022-06-06T05:36:34.564" v="1751" actId="1076"/>
          <ac:spMkLst>
            <pc:docMk/>
            <pc:sldMk cId="1794796942" sldId="256"/>
            <ac:spMk id="43" creationId="{CA0D5E0C-396F-4B9D-8D94-CE3461D86543}"/>
          </ac:spMkLst>
        </pc:spChg>
        <pc:spChg chg="add mod">
          <ac:chgData name="T, Kanagamani (Cognizant)" userId="1e8d6126-0fdf-46b3-9411-3ff9e8cc5443" providerId="ADAL" clId="{B2D16A9D-4968-4E21-9FE6-3CC18C906BC5}" dt="2022-06-06T05:44:05.781" v="1813" actId="1076"/>
          <ac:spMkLst>
            <pc:docMk/>
            <pc:sldMk cId="1794796942" sldId="256"/>
            <ac:spMk id="44" creationId="{6B37C7F1-F6A0-4923-A3B0-1048A988617B}"/>
          </ac:spMkLst>
        </pc:spChg>
        <pc:spChg chg="add mod">
          <ac:chgData name="T, Kanagamani (Cognizant)" userId="1e8d6126-0fdf-46b3-9411-3ff9e8cc5443" providerId="ADAL" clId="{B2D16A9D-4968-4E21-9FE6-3CC18C906BC5}" dt="2022-06-06T05:44:05.435" v="1804" actId="1076"/>
          <ac:spMkLst>
            <pc:docMk/>
            <pc:sldMk cId="1794796942" sldId="256"/>
            <ac:spMk id="58" creationId="{41D9235D-4CAC-4240-9184-CAAA7019C6CF}"/>
          </ac:spMkLst>
        </pc:spChg>
        <pc:spChg chg="add mod">
          <ac:chgData name="T, Kanagamani (Cognizant)" userId="1e8d6126-0fdf-46b3-9411-3ff9e8cc5443" providerId="ADAL" clId="{B2D16A9D-4968-4E21-9FE6-3CC18C906BC5}" dt="2022-06-06T05:44:05.405" v="1803" actId="1076"/>
          <ac:spMkLst>
            <pc:docMk/>
            <pc:sldMk cId="1794796942" sldId="256"/>
            <ac:spMk id="59" creationId="{EB8B9176-E26F-4E54-9D28-741970B7BD4D}"/>
          </ac:spMkLst>
        </pc:spChg>
        <pc:spChg chg="add mod">
          <ac:chgData name="T, Kanagamani (Cognizant)" userId="1e8d6126-0fdf-46b3-9411-3ff9e8cc5443" providerId="ADAL" clId="{B2D16A9D-4968-4E21-9FE6-3CC18C906BC5}" dt="2022-06-05T14:35:25.736" v="1147" actId="767"/>
          <ac:spMkLst>
            <pc:docMk/>
            <pc:sldMk cId="1794796942" sldId="256"/>
            <ac:spMk id="62" creationId="{1314BA58-5F84-4C3C-855B-E3FCB4419C5E}"/>
          </ac:spMkLst>
        </pc:spChg>
        <pc:spChg chg="add del mod">
          <ac:chgData name="T, Kanagamani (Cognizant)" userId="1e8d6126-0fdf-46b3-9411-3ff9e8cc5443" providerId="ADAL" clId="{B2D16A9D-4968-4E21-9FE6-3CC18C906BC5}" dt="2022-06-06T04:42:30.967" v="1299" actId="478"/>
          <ac:spMkLst>
            <pc:docMk/>
            <pc:sldMk cId="1794796942" sldId="256"/>
            <ac:spMk id="68" creationId="{00E03D57-922F-4A40-A840-AF7CA286AAA5}"/>
          </ac:spMkLst>
        </pc:spChg>
        <pc:spChg chg="add del mod">
          <ac:chgData name="T, Kanagamani (Cognizant)" userId="1e8d6126-0fdf-46b3-9411-3ff9e8cc5443" providerId="ADAL" clId="{B2D16A9D-4968-4E21-9FE6-3CC18C906BC5}" dt="2022-06-06T04:44:44.811" v="1322" actId="478"/>
          <ac:spMkLst>
            <pc:docMk/>
            <pc:sldMk cId="1794796942" sldId="256"/>
            <ac:spMk id="69" creationId="{7566EBFC-56A1-403B-A36D-3DBCC107FB27}"/>
          </ac:spMkLst>
        </pc:spChg>
        <pc:spChg chg="add del mod">
          <ac:chgData name="T, Kanagamani (Cognizant)" userId="1e8d6126-0fdf-46b3-9411-3ff9e8cc5443" providerId="ADAL" clId="{B2D16A9D-4968-4E21-9FE6-3CC18C906BC5}" dt="2022-06-06T04:52:45.743" v="1418" actId="478"/>
          <ac:spMkLst>
            <pc:docMk/>
            <pc:sldMk cId="1794796942" sldId="256"/>
            <ac:spMk id="70" creationId="{4F3CC83B-EC6A-44A0-85AC-991BB5811E68}"/>
          </ac:spMkLst>
        </pc:spChg>
        <pc:spChg chg="add mod">
          <ac:chgData name="T, Kanagamani (Cognizant)" userId="1e8d6126-0fdf-46b3-9411-3ff9e8cc5443" providerId="ADAL" clId="{B2D16A9D-4968-4E21-9FE6-3CC18C906BC5}" dt="2022-06-06T05:22:17.217" v="1682" actId="1076"/>
          <ac:spMkLst>
            <pc:docMk/>
            <pc:sldMk cId="1794796942" sldId="256"/>
            <ac:spMk id="71" creationId="{BDC28FE8-F5D9-4FB1-A819-E47F1FC99A83}"/>
          </ac:spMkLst>
        </pc:spChg>
        <pc:spChg chg="add mod">
          <ac:chgData name="T, Kanagamani (Cognizant)" userId="1e8d6126-0fdf-46b3-9411-3ff9e8cc5443" providerId="ADAL" clId="{B2D16A9D-4968-4E21-9FE6-3CC18C906BC5}" dt="2022-06-06T05:15:16.212" v="1631" actId="14100"/>
          <ac:spMkLst>
            <pc:docMk/>
            <pc:sldMk cId="1794796942" sldId="256"/>
            <ac:spMk id="72" creationId="{C66CED6C-0C9F-4893-A4F7-363F0F4EA14D}"/>
          </ac:spMkLst>
        </pc:spChg>
        <pc:spChg chg="add mod">
          <ac:chgData name="T, Kanagamani (Cognizant)" userId="1e8d6126-0fdf-46b3-9411-3ff9e8cc5443" providerId="ADAL" clId="{B2D16A9D-4968-4E21-9FE6-3CC18C906BC5}" dt="2022-06-06T05:12:56.177" v="1614" actId="14100"/>
          <ac:spMkLst>
            <pc:docMk/>
            <pc:sldMk cId="1794796942" sldId="256"/>
            <ac:spMk id="85" creationId="{C2279BCE-2BD7-41C3-ABD8-08E6FCA7A369}"/>
          </ac:spMkLst>
        </pc:spChg>
        <pc:spChg chg="add mod">
          <ac:chgData name="T, Kanagamani (Cognizant)" userId="1e8d6126-0fdf-46b3-9411-3ff9e8cc5443" providerId="ADAL" clId="{B2D16A9D-4968-4E21-9FE6-3CC18C906BC5}" dt="2022-06-06T05:12:37.637" v="1611" actId="14100"/>
          <ac:spMkLst>
            <pc:docMk/>
            <pc:sldMk cId="1794796942" sldId="256"/>
            <ac:spMk id="86" creationId="{9D58C97A-7A27-4255-99C3-1BC0FD24AAE7}"/>
          </ac:spMkLst>
        </pc:spChg>
        <pc:spChg chg="add del mod">
          <ac:chgData name="T, Kanagamani (Cognizant)" userId="1e8d6126-0fdf-46b3-9411-3ff9e8cc5443" providerId="ADAL" clId="{B2D16A9D-4968-4E21-9FE6-3CC18C906BC5}" dt="2022-06-06T05:35:53.215" v="1744" actId="478"/>
          <ac:spMkLst>
            <pc:docMk/>
            <pc:sldMk cId="1794796942" sldId="256"/>
            <ac:spMk id="115" creationId="{8FAFA7CE-FCE8-4855-BE71-3E1FA409EE2B}"/>
          </ac:spMkLst>
        </pc:spChg>
        <pc:spChg chg="add del mod">
          <ac:chgData name="T, Kanagamani (Cognizant)" userId="1e8d6126-0fdf-46b3-9411-3ff9e8cc5443" providerId="ADAL" clId="{B2D16A9D-4968-4E21-9FE6-3CC18C906BC5}" dt="2022-06-06T05:35:46.470" v="1743" actId="478"/>
          <ac:spMkLst>
            <pc:docMk/>
            <pc:sldMk cId="1794796942" sldId="256"/>
            <ac:spMk id="116" creationId="{93AF0963-B3E3-4B2F-8A30-D5BB744B7214}"/>
          </ac:spMkLst>
        </pc:spChg>
        <pc:spChg chg="add mod">
          <ac:chgData name="T, Kanagamani (Cognizant)" userId="1e8d6126-0fdf-46b3-9411-3ff9e8cc5443" providerId="ADAL" clId="{B2D16A9D-4968-4E21-9FE6-3CC18C906BC5}" dt="2022-06-06T05:36:26.387" v="1749" actId="1076"/>
          <ac:spMkLst>
            <pc:docMk/>
            <pc:sldMk cId="1794796942" sldId="256"/>
            <ac:spMk id="117" creationId="{9131E9CF-3C83-4539-B40A-6BA4107CE927}"/>
          </ac:spMkLst>
        </pc:spChg>
        <pc:spChg chg="add mod">
          <ac:chgData name="T, Kanagamani (Cognizant)" userId="1e8d6126-0fdf-46b3-9411-3ff9e8cc5443" providerId="ADAL" clId="{B2D16A9D-4968-4E21-9FE6-3CC18C906BC5}" dt="2022-06-06T05:36:59.951" v="1757" actId="1076"/>
          <ac:spMkLst>
            <pc:docMk/>
            <pc:sldMk cId="1794796942" sldId="256"/>
            <ac:spMk id="118" creationId="{62240C35-5275-4252-9A36-A90A35BB4096}"/>
          </ac:spMkLst>
        </pc:spChg>
        <pc:cxnChg chg="add del mod">
          <ac:chgData name="T, Kanagamani (Cognizant)" userId="1e8d6126-0fdf-46b3-9411-3ff9e8cc5443" providerId="ADAL" clId="{B2D16A9D-4968-4E21-9FE6-3CC18C906BC5}" dt="2022-06-05T14:06:57.793" v="116" actId="11529"/>
          <ac:cxnSpMkLst>
            <pc:docMk/>
            <pc:sldMk cId="1794796942" sldId="256"/>
            <ac:cxnSpMk id="9" creationId="{2AA7E62A-923D-4036-9816-FD47898A593E}"/>
          </ac:cxnSpMkLst>
        </pc:cxnChg>
        <pc:cxnChg chg="add del mod">
          <ac:chgData name="T, Kanagamani (Cognizant)" userId="1e8d6126-0fdf-46b3-9411-3ff9e8cc5443" providerId="ADAL" clId="{B2D16A9D-4968-4E21-9FE6-3CC18C906BC5}" dt="2022-06-06T04:41:11.030" v="1280" actId="478"/>
          <ac:cxnSpMkLst>
            <pc:docMk/>
            <pc:sldMk cId="1794796942" sldId="256"/>
            <ac:cxnSpMk id="11" creationId="{F458579A-80D8-4EB4-B642-6B5A8FB271C8}"/>
          </ac:cxnSpMkLst>
        </pc:cxnChg>
        <pc:cxnChg chg="add del mod">
          <ac:chgData name="T, Kanagamani (Cognizant)" userId="1e8d6126-0fdf-46b3-9411-3ff9e8cc5443" providerId="ADAL" clId="{B2D16A9D-4968-4E21-9FE6-3CC18C906BC5}" dt="2022-06-06T04:41:15.994" v="1283" actId="478"/>
          <ac:cxnSpMkLst>
            <pc:docMk/>
            <pc:sldMk cId="1794796942" sldId="256"/>
            <ac:cxnSpMk id="13" creationId="{4380273A-DDBC-42B8-8028-A86297EE443F}"/>
          </ac:cxnSpMkLst>
        </pc:cxnChg>
        <pc:cxnChg chg="add del mod">
          <ac:chgData name="T, Kanagamani (Cognizant)" userId="1e8d6126-0fdf-46b3-9411-3ff9e8cc5443" providerId="ADAL" clId="{B2D16A9D-4968-4E21-9FE6-3CC18C906BC5}" dt="2022-06-06T04:58:51.569" v="1516" actId="478"/>
          <ac:cxnSpMkLst>
            <pc:docMk/>
            <pc:sldMk cId="1794796942" sldId="256"/>
            <ac:cxnSpMk id="16" creationId="{CE3E142F-4544-47BB-A290-E74B8FBB1C71}"/>
          </ac:cxnSpMkLst>
        </pc:cxnChg>
        <pc:cxnChg chg="add mod">
          <ac:chgData name="T, Kanagamani (Cognizant)" userId="1e8d6126-0fdf-46b3-9411-3ff9e8cc5443" providerId="ADAL" clId="{B2D16A9D-4968-4E21-9FE6-3CC18C906BC5}" dt="2022-06-06T05:36:39.134" v="1752" actId="1076"/>
          <ac:cxnSpMkLst>
            <pc:docMk/>
            <pc:sldMk cId="1794796942" sldId="256"/>
            <ac:cxnSpMk id="35" creationId="{09268E68-72EB-4884-8265-3FCF7F10C0D8}"/>
          </ac:cxnSpMkLst>
        </pc:cxnChg>
        <pc:cxnChg chg="add mod">
          <ac:chgData name="T, Kanagamani (Cognizant)" userId="1e8d6126-0fdf-46b3-9411-3ff9e8cc5443" providerId="ADAL" clId="{B2D16A9D-4968-4E21-9FE6-3CC18C906BC5}" dt="2022-06-06T05:36:51.526" v="1756" actId="14100"/>
          <ac:cxnSpMkLst>
            <pc:docMk/>
            <pc:sldMk cId="1794796942" sldId="256"/>
            <ac:cxnSpMk id="37" creationId="{21EB880E-B6D1-426B-AF9B-F66947DD2640}"/>
          </ac:cxnSpMkLst>
        </pc:cxnChg>
        <pc:cxnChg chg="add del">
          <ac:chgData name="T, Kanagamani (Cognizant)" userId="1e8d6126-0fdf-46b3-9411-3ff9e8cc5443" providerId="ADAL" clId="{B2D16A9D-4968-4E21-9FE6-3CC18C906BC5}" dt="2022-06-05T14:22:36.134" v="1034" actId="11529"/>
          <ac:cxnSpMkLst>
            <pc:docMk/>
            <pc:sldMk cId="1794796942" sldId="256"/>
            <ac:cxnSpMk id="39" creationId="{5A4DD7E1-2857-4473-82CC-7002FB619BC3}"/>
          </ac:cxnSpMkLst>
        </pc:cxnChg>
        <pc:cxnChg chg="add del mod">
          <ac:chgData name="T, Kanagamani (Cognizant)" userId="1e8d6126-0fdf-46b3-9411-3ff9e8cc5443" providerId="ADAL" clId="{B2D16A9D-4968-4E21-9FE6-3CC18C906BC5}" dt="2022-06-06T05:38:18.806" v="1773" actId="478"/>
          <ac:cxnSpMkLst>
            <pc:docMk/>
            <pc:sldMk cId="1794796942" sldId="256"/>
            <ac:cxnSpMk id="41" creationId="{21FA49F5-FC92-4E8C-8E3D-635E124802DF}"/>
          </ac:cxnSpMkLst>
        </pc:cxnChg>
        <pc:cxnChg chg="add del mod">
          <ac:chgData name="T, Kanagamani (Cognizant)" userId="1e8d6126-0fdf-46b3-9411-3ff9e8cc5443" providerId="ADAL" clId="{B2D16A9D-4968-4E21-9FE6-3CC18C906BC5}" dt="2022-06-06T05:00:51.266" v="1529" actId="478"/>
          <ac:cxnSpMkLst>
            <pc:docMk/>
            <pc:sldMk cId="1794796942" sldId="256"/>
            <ac:cxnSpMk id="46" creationId="{2579CC7B-F050-4BB5-B21D-999E604D44BA}"/>
          </ac:cxnSpMkLst>
        </pc:cxnChg>
        <pc:cxnChg chg="add del mod">
          <ac:chgData name="T, Kanagamani (Cognizant)" userId="1e8d6126-0fdf-46b3-9411-3ff9e8cc5443" providerId="ADAL" clId="{B2D16A9D-4968-4E21-9FE6-3CC18C906BC5}" dt="2022-06-06T05:00:53.766" v="1530" actId="478"/>
          <ac:cxnSpMkLst>
            <pc:docMk/>
            <pc:sldMk cId="1794796942" sldId="256"/>
            <ac:cxnSpMk id="49" creationId="{6D383ADB-DB7A-4F4A-8864-34762C30DC82}"/>
          </ac:cxnSpMkLst>
        </pc:cxnChg>
        <pc:cxnChg chg="add del mod">
          <ac:chgData name="T, Kanagamani (Cognizant)" userId="1e8d6126-0fdf-46b3-9411-3ff9e8cc5443" providerId="ADAL" clId="{B2D16A9D-4968-4E21-9FE6-3CC18C906BC5}" dt="2022-06-06T04:59:00.352" v="1518" actId="478"/>
          <ac:cxnSpMkLst>
            <pc:docMk/>
            <pc:sldMk cId="1794796942" sldId="256"/>
            <ac:cxnSpMk id="51" creationId="{01E45F93-EC4C-4D93-AB12-9A07FBEA087E}"/>
          </ac:cxnSpMkLst>
        </pc:cxnChg>
        <pc:cxnChg chg="add mod">
          <ac:chgData name="T, Kanagamani (Cognizant)" userId="1e8d6126-0fdf-46b3-9411-3ff9e8cc5443" providerId="ADAL" clId="{B2D16A9D-4968-4E21-9FE6-3CC18C906BC5}" dt="2022-06-06T05:38:13.640" v="1772" actId="14100"/>
          <ac:cxnSpMkLst>
            <pc:docMk/>
            <pc:sldMk cId="1794796942" sldId="256"/>
            <ac:cxnSpMk id="53" creationId="{A49A469C-F3DB-471B-B0B0-34240997F55D}"/>
          </ac:cxnSpMkLst>
        </pc:cxnChg>
        <pc:cxnChg chg="add mod">
          <ac:chgData name="T, Kanagamani (Cognizant)" userId="1e8d6126-0fdf-46b3-9411-3ff9e8cc5443" providerId="ADAL" clId="{B2D16A9D-4968-4E21-9FE6-3CC18C906BC5}" dt="2022-06-06T05:38:07.541" v="1771" actId="14100"/>
          <ac:cxnSpMkLst>
            <pc:docMk/>
            <pc:sldMk cId="1794796942" sldId="256"/>
            <ac:cxnSpMk id="55" creationId="{28D7449E-FA82-4AEF-A92E-8A171879BCB7}"/>
          </ac:cxnSpMkLst>
        </pc:cxnChg>
        <pc:cxnChg chg="add mod">
          <ac:chgData name="T, Kanagamani (Cognizant)" userId="1e8d6126-0fdf-46b3-9411-3ff9e8cc5443" providerId="ADAL" clId="{B2D16A9D-4968-4E21-9FE6-3CC18C906BC5}" dt="2022-06-06T05:44:05.379" v="1802" actId="1076"/>
          <ac:cxnSpMkLst>
            <pc:docMk/>
            <pc:sldMk cId="1794796942" sldId="256"/>
            <ac:cxnSpMk id="57" creationId="{CF3892C7-AAF3-494B-8CD1-D64B038329A6}"/>
          </ac:cxnSpMkLst>
        </pc:cxnChg>
        <pc:cxnChg chg="add mod">
          <ac:chgData name="T, Kanagamani (Cognizant)" userId="1e8d6126-0fdf-46b3-9411-3ff9e8cc5443" providerId="ADAL" clId="{B2D16A9D-4968-4E21-9FE6-3CC18C906BC5}" dt="2022-06-06T05:15:37.207" v="1636" actId="1076"/>
          <ac:cxnSpMkLst>
            <pc:docMk/>
            <pc:sldMk cId="1794796942" sldId="256"/>
            <ac:cxnSpMk id="74" creationId="{90E530A5-95C7-4CF1-AA32-57DC1F5ACB11}"/>
          </ac:cxnSpMkLst>
        </pc:cxnChg>
        <pc:cxnChg chg="add del mod">
          <ac:chgData name="T, Kanagamani (Cognizant)" userId="1e8d6126-0fdf-46b3-9411-3ff9e8cc5443" providerId="ADAL" clId="{B2D16A9D-4968-4E21-9FE6-3CC18C906BC5}" dt="2022-06-06T05:35:07.883" v="1736" actId="478"/>
          <ac:cxnSpMkLst>
            <pc:docMk/>
            <pc:sldMk cId="1794796942" sldId="256"/>
            <ac:cxnSpMk id="76" creationId="{9350CE9E-8F18-4593-8CA6-7AC5F27F3376}"/>
          </ac:cxnSpMkLst>
        </pc:cxnChg>
        <pc:cxnChg chg="add del mod">
          <ac:chgData name="T, Kanagamani (Cognizant)" userId="1e8d6126-0fdf-46b3-9411-3ff9e8cc5443" providerId="ADAL" clId="{B2D16A9D-4968-4E21-9FE6-3CC18C906BC5}" dt="2022-06-06T05:37:07.173" v="1759" actId="478"/>
          <ac:cxnSpMkLst>
            <pc:docMk/>
            <pc:sldMk cId="1794796942" sldId="256"/>
            <ac:cxnSpMk id="78" creationId="{E44B2F7D-5CC3-423E-A249-BF7361164A4D}"/>
          </ac:cxnSpMkLst>
        </pc:cxnChg>
        <pc:cxnChg chg="add del mod">
          <ac:chgData name="T, Kanagamani (Cognizant)" userId="1e8d6126-0fdf-46b3-9411-3ff9e8cc5443" providerId="ADAL" clId="{B2D16A9D-4968-4E21-9FE6-3CC18C906BC5}" dt="2022-06-06T05:36:41.698" v="1754" actId="478"/>
          <ac:cxnSpMkLst>
            <pc:docMk/>
            <pc:sldMk cId="1794796942" sldId="256"/>
            <ac:cxnSpMk id="80" creationId="{D9B718F1-3987-4366-B216-2CE324222E09}"/>
          </ac:cxnSpMkLst>
        </pc:cxnChg>
        <pc:cxnChg chg="add mod">
          <ac:chgData name="T, Kanagamani (Cognizant)" userId="1e8d6126-0fdf-46b3-9411-3ff9e8cc5443" providerId="ADAL" clId="{B2D16A9D-4968-4E21-9FE6-3CC18C906BC5}" dt="2022-06-06T05:13:37.121" v="1616" actId="208"/>
          <ac:cxnSpMkLst>
            <pc:docMk/>
            <pc:sldMk cId="1794796942" sldId="256"/>
            <ac:cxnSpMk id="91" creationId="{7C9AE06C-1F96-4BF8-B425-C532D3B19F02}"/>
          </ac:cxnSpMkLst>
        </pc:cxnChg>
        <pc:cxnChg chg="add mod">
          <ac:chgData name="T, Kanagamani (Cognizant)" userId="1e8d6126-0fdf-46b3-9411-3ff9e8cc5443" providerId="ADAL" clId="{B2D16A9D-4968-4E21-9FE6-3CC18C906BC5}" dt="2022-06-06T05:14:23.366" v="1622" actId="1076"/>
          <ac:cxnSpMkLst>
            <pc:docMk/>
            <pc:sldMk cId="1794796942" sldId="256"/>
            <ac:cxnSpMk id="93" creationId="{D3B32649-AF1C-432C-80DE-A02984A19FED}"/>
          </ac:cxnSpMkLst>
        </pc:cxnChg>
        <pc:cxnChg chg="add mod">
          <ac:chgData name="T, Kanagamani (Cognizant)" userId="1e8d6126-0fdf-46b3-9411-3ff9e8cc5443" providerId="ADAL" clId="{B2D16A9D-4968-4E21-9FE6-3CC18C906BC5}" dt="2022-06-06T05:19:33.921" v="1660" actId="1076"/>
          <ac:cxnSpMkLst>
            <pc:docMk/>
            <pc:sldMk cId="1794796942" sldId="256"/>
            <ac:cxnSpMk id="104" creationId="{5C183E17-6F18-4C9A-8FD7-DFF6F68F3104}"/>
          </ac:cxnSpMkLst>
        </pc:cxnChg>
        <pc:cxnChg chg="add mod">
          <ac:chgData name="T, Kanagamani (Cognizant)" userId="1e8d6126-0fdf-46b3-9411-3ff9e8cc5443" providerId="ADAL" clId="{B2D16A9D-4968-4E21-9FE6-3CC18C906BC5}" dt="2022-06-06T05:22:11.240" v="1681" actId="14100"/>
          <ac:cxnSpMkLst>
            <pc:docMk/>
            <pc:sldMk cId="1794796942" sldId="256"/>
            <ac:cxnSpMk id="106" creationId="{6DED05F3-C222-4967-BD50-4D1EB73C4D89}"/>
          </ac:cxnSpMkLst>
        </pc:cxnChg>
        <pc:cxnChg chg="add del mod">
          <ac:chgData name="T, Kanagamani (Cognizant)" userId="1e8d6126-0fdf-46b3-9411-3ff9e8cc5443" providerId="ADAL" clId="{B2D16A9D-4968-4E21-9FE6-3CC18C906BC5}" dt="2022-06-06T05:44:04.901" v="1801" actId="11529"/>
          <ac:cxnSpMkLst>
            <pc:docMk/>
            <pc:sldMk cId="1794796942" sldId="256"/>
            <ac:cxnSpMk id="128" creationId="{566F5AD1-AB26-4A75-8E2D-922E14F1357A}"/>
          </ac:cxnSpMkLst>
        </pc:cxnChg>
        <pc:cxnChg chg="add del mod">
          <ac:chgData name="T, Kanagamani (Cognizant)" userId="1e8d6126-0fdf-46b3-9411-3ff9e8cc5443" providerId="ADAL" clId="{B2D16A9D-4968-4E21-9FE6-3CC18C906BC5}" dt="2022-06-06T05:44:04.267" v="1798"/>
          <ac:cxnSpMkLst>
            <pc:docMk/>
            <pc:sldMk cId="1794796942" sldId="256"/>
            <ac:cxnSpMk id="131" creationId="{B3B9AD4A-397A-4B48-BBC4-5621F86B5166}"/>
          </ac:cxnSpMkLst>
        </pc:cxnChg>
        <pc:cxnChg chg="add del mod">
          <ac:chgData name="T, Kanagamani (Cognizant)" userId="1e8d6126-0fdf-46b3-9411-3ff9e8cc5443" providerId="ADAL" clId="{B2D16A9D-4968-4E21-9FE6-3CC18C906BC5}" dt="2022-06-06T05:44:03.809" v="1796"/>
          <ac:cxnSpMkLst>
            <pc:docMk/>
            <pc:sldMk cId="1794796942" sldId="256"/>
            <ac:cxnSpMk id="132" creationId="{EDC82572-E578-4646-B369-8B940D6FE58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2B0D7-121C-4EA4-A750-C0A5B0CCD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D40967-1FAC-4EEE-9103-AE9E6AFE87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F68BE-AA6B-4C8F-96F8-34CD2F19F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56DB-5F03-4838-804F-2A8397C6CECF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8D39C-A327-4A35-9759-D9ECC492C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317AB-50E4-48DE-8F8D-C2DB6909F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9FC8-7B1B-4EE8-A2BA-97EAC363F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519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10510-179D-4255-A78C-BD3C07712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98D797-996A-4CB1-9EEB-AFBB0673D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02966-8F82-4ADF-8D67-28562DAE9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56DB-5F03-4838-804F-2A8397C6CECF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E9944-5BC1-4B5B-98DF-A28BD96CA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C87C0-CC0C-4EA6-91AD-DD5214E26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9FC8-7B1B-4EE8-A2BA-97EAC363F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471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827D66-D944-4CBE-9B50-B88B046EA0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97230-9B71-428A-96C8-5EC4FC575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5C3DE-D47C-43C4-8242-24A272DF4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56DB-5F03-4838-804F-2A8397C6CECF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EB6F2-9891-45DE-8052-52CB8F625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9F1E8-DF32-4772-B8A6-C11F4B01E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9FC8-7B1B-4EE8-A2BA-97EAC363F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7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F99BD-4D19-4FE1-8289-7F6E2B032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C8AB3-BDC0-4245-ACBD-E9FB9DEEA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888EF-3456-48A9-AFFB-55669F302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56DB-5F03-4838-804F-2A8397C6CECF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7EEB6-CE62-4D8B-BE7F-FF46490FD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21A51-5377-481F-B472-178E817DB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9FC8-7B1B-4EE8-A2BA-97EAC363F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610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BB33B-8673-476F-9F2E-0F8891922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80D74-CEED-4037-8EC6-E82D2722C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C9A05-8E68-401A-8149-F2EB7C917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56DB-5F03-4838-804F-2A8397C6CECF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960D9-1B3F-4B9A-A8DB-ADC3F3018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B7525-E6B5-4F31-88DE-1C5C762E1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9FC8-7B1B-4EE8-A2BA-97EAC363F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541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B3FF7-E0EC-438B-9781-6864CAC32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2AB59-F075-45DD-BEF1-7C24665154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D9BA3B-97B6-467C-901A-F10BA1F1E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5A6D5-E673-4C1E-8B46-CF681815B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56DB-5F03-4838-804F-2A8397C6CECF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DB0D93-FE88-4E7D-B29B-8F52FE8BD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361C3-645B-4E15-B3D7-13FD719BC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9FC8-7B1B-4EE8-A2BA-97EAC363F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71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05792-7B33-42BA-A60D-B5B56D4B2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2BEBB-A56D-4E48-B86B-1BAAE8556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7B3D6-8C28-4C9B-8705-C8F054F0D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A88645-EC17-4C72-B751-0AE697D56F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93817A-E87A-41F9-A16B-4666ECE0A9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4FDB19-C367-48DE-82FF-67200B068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56DB-5F03-4838-804F-2A8397C6CECF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33267D-E665-428F-8298-940CFCF7E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489468-6BCE-4B86-9639-461698B80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9FC8-7B1B-4EE8-A2BA-97EAC363F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17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67F6-0997-4584-9F66-A01785D2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EEAA4B-E924-44BA-8925-EC105F815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56DB-5F03-4838-804F-2A8397C6CECF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A33225-204F-4C15-A91C-19B5B6F5F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7A9570-21BA-4FCE-A58C-18DC39A21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9FC8-7B1B-4EE8-A2BA-97EAC363F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766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644883-170B-4FE0-9A61-376ACC9C2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56DB-5F03-4838-804F-2A8397C6CECF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186DB9-8118-4C34-9446-78E3555DE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416DC-5DD0-43F5-A495-72C3EA704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9FC8-7B1B-4EE8-A2BA-97EAC363F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632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73876-4073-4942-A776-609EC7850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7E1A5-E984-49C0-8635-71B5F4106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02018-454F-46FB-8136-2E4BEF9AF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CFECB-F833-44D5-9723-34013326F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56DB-5F03-4838-804F-2A8397C6CECF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13B97-0CE7-491F-892F-10F74F451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5366B-2FB8-4002-B3F5-3F22E140C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9FC8-7B1B-4EE8-A2BA-97EAC363F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147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BCBB7-6941-4F76-8F65-41E376C84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424C32-FC3E-474A-800F-293B798A0D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C335DB-CE94-4737-92A6-F1E72A1A9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5D329-7937-43F6-9A5D-4A1395918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56DB-5F03-4838-804F-2A8397C6CECF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05A32-8A02-46AE-A3DD-B9ACD5D06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3FA73-1963-4725-9577-C76D763E9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9FC8-7B1B-4EE8-A2BA-97EAC363F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952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3ABFEB-DFAE-4C3A-BA44-0918D76E0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A4519-FE98-420C-9D8F-D2C3FE274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9239C-7360-4EE0-A7C5-D1B44C9545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156DB-5F03-4838-804F-2A8397C6CECF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59103-37CE-4F07-8CE6-F97760EA99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F477F-B4DD-48EE-80B9-295D3F51A5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49FC8-7B1B-4EE8-A2BA-97EAC363F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092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006E50C-CA84-44D5-BF59-4273A1C672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033669" y="-364831"/>
            <a:ext cx="13225669" cy="6958013"/>
          </a:xfr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endParaRPr lang="en-IN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IN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IN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IN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IN" sz="180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 </a:t>
            </a:r>
            <a:endParaRPr lang="en-IN" sz="1800">
              <a:ln w="0">
                <a:solidFill>
                  <a:prstClr val="black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cs typeface="Calibri"/>
            </a:endParaRPr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F6781456-3A21-448A-A0B1-9BF274310A43}"/>
              </a:ext>
            </a:extLst>
          </p:cNvPr>
          <p:cNvSpPr/>
          <p:nvPr/>
        </p:nvSpPr>
        <p:spPr>
          <a:xfrm>
            <a:off x="979890" y="2078934"/>
            <a:ext cx="2306893" cy="437321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Pensioner List</a:t>
            </a:r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9A6C57DE-FCC6-451B-BEAC-1767EF192B6A}"/>
              </a:ext>
            </a:extLst>
          </p:cNvPr>
          <p:cNvSpPr/>
          <p:nvPr/>
        </p:nvSpPr>
        <p:spPr>
          <a:xfrm>
            <a:off x="5198761" y="2994645"/>
            <a:ext cx="1881821" cy="901148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Pension Type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9268E68-72EB-4884-8265-3FCF7F10C0D8}"/>
              </a:ext>
            </a:extLst>
          </p:cNvPr>
          <p:cNvCxnSpPr>
            <a:cxnSpLocks/>
          </p:cNvCxnSpPr>
          <p:nvPr/>
        </p:nvCxnSpPr>
        <p:spPr>
          <a:xfrm>
            <a:off x="7119781" y="3454685"/>
            <a:ext cx="11007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1EB880E-B6D1-426B-AF9B-F66947DD2640}"/>
              </a:ext>
            </a:extLst>
          </p:cNvPr>
          <p:cNvCxnSpPr>
            <a:cxnSpLocks/>
          </p:cNvCxnSpPr>
          <p:nvPr/>
        </p:nvCxnSpPr>
        <p:spPr>
          <a:xfrm>
            <a:off x="8220510" y="3445219"/>
            <a:ext cx="0" cy="794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E45D75A6-EC94-478B-A620-4BF3BAE696FA}"/>
              </a:ext>
            </a:extLst>
          </p:cNvPr>
          <p:cNvSpPr/>
          <p:nvPr/>
        </p:nvSpPr>
        <p:spPr>
          <a:xfrm>
            <a:off x="3107888" y="4241174"/>
            <a:ext cx="2623927" cy="523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80% of the last salary + allowances </a:t>
            </a:r>
            <a:endParaRPr lang="en-IN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A0D5E0C-396F-4B9D-8D94-CE3461D86543}"/>
              </a:ext>
            </a:extLst>
          </p:cNvPr>
          <p:cNvSpPr/>
          <p:nvPr/>
        </p:nvSpPr>
        <p:spPr>
          <a:xfrm>
            <a:off x="6719961" y="4239367"/>
            <a:ext cx="2372122" cy="5252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50% of the last salary + allowances</a:t>
            </a:r>
            <a:endParaRPr lang="en-IN" dirty="0"/>
          </a:p>
        </p:txBody>
      </p:sp>
      <p:sp>
        <p:nvSpPr>
          <p:cNvPr id="44" name="Diamond 43">
            <a:extLst>
              <a:ext uri="{FF2B5EF4-FFF2-40B4-BE49-F238E27FC236}">
                <a16:creationId xmlns:a16="http://schemas.microsoft.com/office/drawing/2014/main" id="{6B37C7F1-F6A0-4923-A3B0-1048A988617B}"/>
              </a:ext>
            </a:extLst>
          </p:cNvPr>
          <p:cNvSpPr/>
          <p:nvPr/>
        </p:nvSpPr>
        <p:spPr>
          <a:xfrm>
            <a:off x="1288744" y="3482214"/>
            <a:ext cx="1603534" cy="954157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Bank Type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49A469C-F3DB-471B-B0B0-34240997F55D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4413160" y="3445219"/>
            <a:ext cx="785601" cy="9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8D7449E-FA82-4AEF-A92E-8A171879BCB7}"/>
              </a:ext>
            </a:extLst>
          </p:cNvPr>
          <p:cNvCxnSpPr>
            <a:cxnSpLocks/>
          </p:cNvCxnSpPr>
          <p:nvPr/>
        </p:nvCxnSpPr>
        <p:spPr>
          <a:xfrm>
            <a:off x="4413160" y="3482214"/>
            <a:ext cx="6692" cy="757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F3892C7-AAF3-494B-8CD1-D64B038329A6}"/>
              </a:ext>
            </a:extLst>
          </p:cNvPr>
          <p:cNvCxnSpPr>
            <a:cxnSpLocks/>
          </p:cNvCxnSpPr>
          <p:nvPr/>
        </p:nvCxnSpPr>
        <p:spPr>
          <a:xfrm>
            <a:off x="1523795" y="5244540"/>
            <a:ext cx="0" cy="494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41D9235D-4CAC-4240-9184-CAAA7019C6CF}"/>
              </a:ext>
            </a:extLst>
          </p:cNvPr>
          <p:cNvSpPr/>
          <p:nvPr/>
        </p:nvSpPr>
        <p:spPr>
          <a:xfrm>
            <a:off x="-176851" y="5205164"/>
            <a:ext cx="1441206" cy="5333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Pension Input - 500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B8B9176-E26F-4E54-9D28-741970B7BD4D}"/>
              </a:ext>
            </a:extLst>
          </p:cNvPr>
          <p:cNvSpPr/>
          <p:nvPr/>
        </p:nvSpPr>
        <p:spPr>
          <a:xfrm>
            <a:off x="1069458" y="6134028"/>
            <a:ext cx="1467744" cy="5334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Pension </a:t>
            </a:r>
          </a:p>
          <a:p>
            <a:pPr algn="ctr"/>
            <a:r>
              <a:rPr lang="en-IN" dirty="0"/>
              <a:t>Input - 550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314BA58-5F84-4C3C-855B-E3FCB4419C5E}"/>
              </a:ext>
            </a:extLst>
          </p:cNvPr>
          <p:cNvSpPr txBox="1"/>
          <p:nvPr/>
        </p:nvSpPr>
        <p:spPr>
          <a:xfrm>
            <a:off x="1444487" y="60314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1" name="Parallelogram 70">
            <a:extLst>
              <a:ext uri="{FF2B5EF4-FFF2-40B4-BE49-F238E27FC236}">
                <a16:creationId xmlns:a16="http://schemas.microsoft.com/office/drawing/2014/main" id="{BDC28FE8-F5D9-4FB1-A819-E47F1FC99A83}"/>
              </a:ext>
            </a:extLst>
          </p:cNvPr>
          <p:cNvSpPr/>
          <p:nvPr/>
        </p:nvSpPr>
        <p:spPr>
          <a:xfrm>
            <a:off x="8666952" y="2035925"/>
            <a:ext cx="2336237" cy="458024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Disburse Pension</a:t>
            </a:r>
          </a:p>
        </p:txBody>
      </p:sp>
      <p:sp>
        <p:nvSpPr>
          <p:cNvPr id="72" name="Parallelogram 71">
            <a:extLst>
              <a:ext uri="{FF2B5EF4-FFF2-40B4-BE49-F238E27FC236}">
                <a16:creationId xmlns:a16="http://schemas.microsoft.com/office/drawing/2014/main" id="{C66CED6C-0C9F-4893-A4F7-363F0F4EA14D}"/>
              </a:ext>
            </a:extLst>
          </p:cNvPr>
          <p:cNvSpPr/>
          <p:nvPr/>
        </p:nvSpPr>
        <p:spPr>
          <a:xfrm>
            <a:off x="4557415" y="2045806"/>
            <a:ext cx="2618387" cy="470449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Calculate pension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0E530A5-95C7-4CF1-AA32-57DC1F5ACB11}"/>
              </a:ext>
            </a:extLst>
          </p:cNvPr>
          <p:cNvCxnSpPr>
            <a:cxnSpLocks/>
          </p:cNvCxnSpPr>
          <p:nvPr/>
        </p:nvCxnSpPr>
        <p:spPr>
          <a:xfrm flipH="1">
            <a:off x="6163415" y="2516255"/>
            <a:ext cx="1" cy="478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C2279BCE-2BD7-41C3-ABD8-08E6FCA7A369}"/>
              </a:ext>
            </a:extLst>
          </p:cNvPr>
          <p:cNvSpPr/>
          <p:nvPr/>
        </p:nvSpPr>
        <p:spPr>
          <a:xfrm>
            <a:off x="5029201" y="221956"/>
            <a:ext cx="2268434" cy="525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86" name="Parallelogram 85">
            <a:extLst>
              <a:ext uri="{FF2B5EF4-FFF2-40B4-BE49-F238E27FC236}">
                <a16:creationId xmlns:a16="http://schemas.microsoft.com/office/drawing/2014/main" id="{9D58C97A-7A27-4255-99C3-1BC0FD24AAE7}"/>
              </a:ext>
            </a:extLst>
          </p:cNvPr>
          <p:cNvSpPr/>
          <p:nvPr/>
        </p:nvSpPr>
        <p:spPr>
          <a:xfrm>
            <a:off x="4816809" y="1166482"/>
            <a:ext cx="2480825" cy="470449"/>
          </a:xfrm>
          <a:prstGeom prst="parallelogram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Login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C9AE06C-1F96-4BF8-B425-C532D3B19F02}"/>
              </a:ext>
            </a:extLst>
          </p:cNvPr>
          <p:cNvCxnSpPr>
            <a:stCxn id="85" idx="4"/>
          </p:cNvCxnSpPr>
          <p:nvPr/>
        </p:nvCxnSpPr>
        <p:spPr>
          <a:xfrm>
            <a:off x="6163418" y="746988"/>
            <a:ext cx="0" cy="419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3B32649-AF1C-432C-80DE-A02984A19FED}"/>
              </a:ext>
            </a:extLst>
          </p:cNvPr>
          <p:cNvCxnSpPr>
            <a:cxnSpLocks/>
          </p:cNvCxnSpPr>
          <p:nvPr/>
        </p:nvCxnSpPr>
        <p:spPr>
          <a:xfrm flipH="1">
            <a:off x="6163418" y="1651488"/>
            <a:ext cx="1" cy="351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C183E17-6F18-4C9A-8FD7-DFF6F68F3104}"/>
              </a:ext>
            </a:extLst>
          </p:cNvPr>
          <p:cNvCxnSpPr/>
          <p:nvPr/>
        </p:nvCxnSpPr>
        <p:spPr>
          <a:xfrm flipH="1">
            <a:off x="3271862" y="1651488"/>
            <a:ext cx="2876632" cy="427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DED05F3-C222-4967-BD50-4D1EB73C4D89}"/>
              </a:ext>
            </a:extLst>
          </p:cNvPr>
          <p:cNvCxnSpPr>
            <a:cxnSpLocks/>
          </p:cNvCxnSpPr>
          <p:nvPr/>
        </p:nvCxnSpPr>
        <p:spPr>
          <a:xfrm>
            <a:off x="6084545" y="1636931"/>
            <a:ext cx="2708938" cy="4485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131E9CF-3C83-4539-B40A-6BA4107CE927}"/>
              </a:ext>
            </a:extLst>
          </p:cNvPr>
          <p:cNvSpPr txBox="1"/>
          <p:nvPr/>
        </p:nvSpPr>
        <p:spPr>
          <a:xfrm>
            <a:off x="4853575" y="3871842"/>
            <a:ext cx="101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Self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2240C35-5275-4252-9A36-A90A35BB4096}"/>
              </a:ext>
            </a:extLst>
          </p:cNvPr>
          <p:cNvSpPr txBox="1"/>
          <p:nvPr/>
        </p:nvSpPr>
        <p:spPr>
          <a:xfrm>
            <a:off x="6994988" y="3834370"/>
            <a:ext cx="1350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Family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4B2F99-C16C-2CFC-39F7-2EB2B1935FE8}"/>
              </a:ext>
            </a:extLst>
          </p:cNvPr>
          <p:cNvSpPr/>
          <p:nvPr/>
        </p:nvSpPr>
        <p:spPr>
          <a:xfrm>
            <a:off x="977200" y="3075929"/>
            <a:ext cx="2285999" cy="5553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Predefined Data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FD9FC5-365F-EDC2-E57A-3D81E8A15571}"/>
              </a:ext>
            </a:extLst>
          </p:cNvPr>
          <p:cNvCxnSpPr/>
          <p:nvPr/>
        </p:nvCxnSpPr>
        <p:spPr>
          <a:xfrm flipH="1">
            <a:off x="1905323" y="2534295"/>
            <a:ext cx="15498" cy="552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iamond 6">
            <a:extLst>
              <a:ext uri="{FF2B5EF4-FFF2-40B4-BE49-F238E27FC236}">
                <a16:creationId xmlns:a16="http://schemas.microsoft.com/office/drawing/2014/main" id="{A4E42C45-C625-27D7-2EAA-3E2DDBAE2019}"/>
              </a:ext>
            </a:extLst>
          </p:cNvPr>
          <p:cNvSpPr/>
          <p:nvPr/>
        </p:nvSpPr>
        <p:spPr>
          <a:xfrm>
            <a:off x="8960441" y="3025880"/>
            <a:ext cx="1898542" cy="671594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Success code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244217-EC66-2A93-DF52-C30DBBE30FB8}"/>
              </a:ext>
            </a:extLst>
          </p:cNvPr>
          <p:cNvCxnSpPr/>
          <p:nvPr/>
        </p:nvCxnSpPr>
        <p:spPr>
          <a:xfrm>
            <a:off x="9918591" y="3699897"/>
            <a:ext cx="10332" cy="4236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2336CD-FE9E-E2AB-ABBB-070208E107FD}"/>
              </a:ext>
            </a:extLst>
          </p:cNvPr>
          <p:cNvCxnSpPr/>
          <p:nvPr/>
        </p:nvCxnSpPr>
        <p:spPr>
          <a:xfrm flipV="1">
            <a:off x="10862212" y="3351990"/>
            <a:ext cx="1033221" cy="12915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021E87-7497-2630-CC1F-86C22209BA6B}"/>
              </a:ext>
            </a:extLst>
          </p:cNvPr>
          <p:cNvCxnSpPr/>
          <p:nvPr/>
        </p:nvCxnSpPr>
        <p:spPr>
          <a:xfrm flipH="1">
            <a:off x="11880742" y="3352798"/>
            <a:ext cx="15498" cy="759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F190220-11A3-85C2-20D9-54C32A9EDE44}"/>
              </a:ext>
            </a:extLst>
          </p:cNvPr>
          <p:cNvSpPr/>
          <p:nvPr/>
        </p:nvSpPr>
        <p:spPr>
          <a:xfrm>
            <a:off x="9662708" y="4115606"/>
            <a:ext cx="1188203" cy="581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Success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B3A694-324A-43B3-D06F-69433AC1F180}"/>
              </a:ext>
            </a:extLst>
          </p:cNvPr>
          <p:cNvSpPr/>
          <p:nvPr/>
        </p:nvSpPr>
        <p:spPr>
          <a:xfrm>
            <a:off x="11161685" y="4129328"/>
            <a:ext cx="1278610" cy="5682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Error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F2BDF9-2224-2AFD-4961-83E0B4B0F714}"/>
              </a:ext>
            </a:extLst>
          </p:cNvPr>
          <p:cNvCxnSpPr/>
          <p:nvPr/>
        </p:nvCxnSpPr>
        <p:spPr>
          <a:xfrm>
            <a:off x="9896797" y="2528643"/>
            <a:ext cx="23248" cy="4623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C4CDF5F-996E-EF39-30D5-E15E76837C21}"/>
              </a:ext>
            </a:extLst>
          </p:cNvPr>
          <p:cNvSpPr txBox="1"/>
          <p:nvPr/>
        </p:nvSpPr>
        <p:spPr>
          <a:xfrm>
            <a:off x="9913103" y="368795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584A3B-8800-A220-11FD-6D79649423EE}"/>
              </a:ext>
            </a:extLst>
          </p:cNvPr>
          <p:cNvSpPr txBox="1"/>
          <p:nvPr/>
        </p:nvSpPr>
        <p:spPr>
          <a:xfrm>
            <a:off x="11889944" y="362418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1794796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</TotalTime>
  <Words>47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T, Kanagamani (Cognizant)</dc:creator>
  <cp:lastModifiedBy>Kanagamani</cp:lastModifiedBy>
  <cp:revision>3</cp:revision>
  <dcterms:created xsi:type="dcterms:W3CDTF">2022-06-05T13:43:46Z</dcterms:created>
  <dcterms:modified xsi:type="dcterms:W3CDTF">2022-12-15T09:23:44Z</dcterms:modified>
</cp:coreProperties>
</file>