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8" r:id="rId6"/>
    <p:sldId id="309" r:id="rId7"/>
    <p:sldId id="310" r:id="rId8"/>
    <p:sldId id="311" r:id="rId9"/>
    <p:sldId id="312" r:id="rId10"/>
    <p:sldId id="31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1/30/2024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1/30/2024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1/30/2024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1/30/2024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1/30/2024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1/30/2024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docs.jabref.org/getting-into-the-code/guidelines-for-setting-up-a-local-workspace/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hyperlink" Target="https://github.com/JabRef/jabref/issues/973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orybookjs/storybook/issues/14282" TargetMode="External"/><Relationship Id="rId2" Type="http://schemas.openxmlformats.org/officeDocument/2006/relationships/hyperlink" Target="https://storybook.js.org/docs/get-started/instal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dirty="0"/>
              <a:t>OPEN-SOURCE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/>
              <a:t>Kanagamani T</a:t>
            </a:r>
          </a:p>
          <a:p>
            <a:r>
              <a:rPr lang="en-US" dirty="0"/>
              <a:t>2106485@cognizant.com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                                </a:t>
            </a:r>
            <a:r>
              <a:rPr lang="en-US" b="1" dirty="0"/>
              <a:t>JABREF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F44480-1471-2A28-1EAF-C410E4D05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latin typeface="+mj-lt"/>
              </a:rPr>
              <a:t>Link to clone the project in locally:</a:t>
            </a:r>
          </a:p>
          <a:p>
            <a:r>
              <a:rPr lang="en-IN" b="1" dirty="0">
                <a:hlinkClick r:id="rId3"/>
              </a:rPr>
              <a:t>https://devdocs.jabref.org/getting-into-the-code/guidelines-for-setting-up-a-local-workspace/</a:t>
            </a:r>
            <a:endParaRPr lang="en-IN" b="1" dirty="0"/>
          </a:p>
          <a:p>
            <a:r>
              <a:rPr lang="en-IN" b="1" dirty="0">
                <a:latin typeface="+mj-lt"/>
              </a:rPr>
              <a:t>Bug:</a:t>
            </a:r>
          </a:p>
          <a:p>
            <a:r>
              <a:rPr lang="en-IN" b="1" dirty="0">
                <a:hlinkClick r:id="rId4"/>
              </a:rPr>
              <a:t>https://github.com/JabRef/jabref/issues/9731</a:t>
            </a:r>
            <a:endParaRPr lang="en-IN" b="1" dirty="0"/>
          </a:p>
          <a:p>
            <a:r>
              <a:rPr lang="en-US" i="0" dirty="0">
                <a:solidFill>
                  <a:srgbClr val="1F2328"/>
                </a:solidFill>
                <a:effectLst/>
                <a:latin typeface="-apple-system"/>
              </a:rPr>
              <a:t>Issues with adding/deleting linked files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16E74-7DEF-7BC6-E097-1BF54F9C8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Steps to reproduce the bug: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DF9ADE3-A50E-9B47-CF46-ABDAA3E035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68400" y="2102563"/>
            <a:ext cx="10281920" cy="39395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+mj-lt"/>
              </a:rPr>
              <a:t>Open JabRef with a database containing linked files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+mj-lt"/>
              </a:rPr>
              <a:t>Open your file manager, e.g. Windows Explorer and delete some of the linked files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+mj-lt"/>
              </a:rPr>
              <a:t>The deleted linked files are still visible in the main table view of the respective articles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+mj-lt"/>
              </a:rPr>
              <a:t>Using Del to deleted such a deleted file in the main table view results in the error message: 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rgbClr val="1F2328"/>
                </a:solidFill>
                <a:latin typeface="+mj-lt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+mj-lt"/>
              </a:rPr>
              <a:t>Error accessing file nameofyourfile.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+mj-lt"/>
              </a:rPr>
              <a:t>You can delete the link to the respective file in JabRef by right-clicking onto the file and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rgbClr val="1F2328"/>
                </a:solidFill>
                <a:latin typeface="+mj-lt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+mj-lt"/>
              </a:rPr>
              <a:t> then using the function Remove link.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+mj-lt"/>
              </a:rPr>
              <a:t>But if you are dealing with multiple files, you have to repeat this step for each file individually, 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+mj-lt"/>
              </a:rPr>
              <a:t>    i. e. you cannot apply the function Remove link to multiple files simultaneously.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+mj-lt"/>
              </a:rPr>
              <a:t>The user would expect that Del should be enough to remove deleted files, that are still linked with 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rgbClr val="1F2328"/>
                </a:solidFill>
                <a:latin typeface="+mj-lt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+mj-lt"/>
              </a:rPr>
              <a:t>their  JabRef database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533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E5A97-3EDA-A5D7-2BF3-EB3698BD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STORYBOOK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65FE6-0CE6-1487-AA4A-DBA0581FB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latin typeface="+mj-lt"/>
              </a:rPr>
              <a:t>Link to clone the project in locally:</a:t>
            </a:r>
          </a:p>
          <a:p>
            <a:r>
              <a:rPr lang="en-IN" dirty="0">
                <a:latin typeface="+mj-lt"/>
                <a:hlinkClick r:id="rId2"/>
              </a:rPr>
              <a:t>https://storybook.js.org/docs/get-started/install</a:t>
            </a:r>
            <a:endParaRPr lang="en-IN" dirty="0">
              <a:latin typeface="+mj-lt"/>
            </a:endParaRPr>
          </a:p>
          <a:p>
            <a:pPr marL="0" indent="0">
              <a:buNone/>
            </a:pPr>
            <a:r>
              <a:rPr lang="en-IN" b="1" dirty="0"/>
              <a:t>Bug:</a:t>
            </a:r>
          </a:p>
          <a:p>
            <a:pPr marL="0" indent="0">
              <a:buNone/>
            </a:pPr>
            <a:r>
              <a:rPr lang="en-IN" b="1" dirty="0">
                <a:hlinkClick r:id="rId3"/>
              </a:rPr>
              <a:t>https://github.com/storybookjs/storybook/issues/14282</a:t>
            </a:r>
            <a:endParaRPr lang="en-IN" b="1" dirty="0"/>
          </a:p>
          <a:p>
            <a:pPr marL="0" indent="0">
              <a:buNone/>
            </a:pPr>
            <a:r>
              <a:rPr lang="en-US" i="0" dirty="0">
                <a:solidFill>
                  <a:srgbClr val="1F2328"/>
                </a:solidFill>
                <a:effectLst/>
                <a:latin typeface="-apple-system"/>
              </a:rPr>
              <a:t>Missing types for async loaders in React</a:t>
            </a: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980322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924F8-95C6-19A5-5AFE-6350953B4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TO REPRODUCE THE BUG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53391BF-0B3D-9788-E98F-383E1B6495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81760" y="1992280"/>
            <a:ext cx="4257040" cy="24006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+mj-lt"/>
              </a:rPr>
              <a:t> Create a CSF story in typescript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+mj-lt"/>
              </a:rPr>
              <a:t> Try to add loaders prop to story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+mj-lt"/>
              </a:rPr>
              <a:t> See error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211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A877F-5266-48A8-67A9-06B5D4761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E9D15-CB50-2307-8EBE-CE2FC7A0F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6570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DEB1C-C732-2CBF-6829-C33FCC93A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4560" y="375920"/>
            <a:ext cx="10972800" cy="3342640"/>
          </a:xfrm>
        </p:spPr>
        <p:txBody>
          <a:bodyPr/>
          <a:lstStyle/>
          <a:p>
            <a:r>
              <a:rPr lang="en-IN" dirty="0"/>
              <a:t>          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1DF61D-D46F-32DF-02D4-538756F714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                                         </a:t>
            </a:r>
            <a:r>
              <a:rPr lang="en-IN" dirty="0">
                <a:latin typeface="+mj-lt"/>
              </a:rPr>
              <a:t>Kanagamani T</a:t>
            </a:r>
          </a:p>
          <a:p>
            <a:r>
              <a:rPr lang="en-IN" dirty="0">
                <a:latin typeface="+mj-lt"/>
              </a:rPr>
              <a:t>                                                            2106485@cognizant.com</a:t>
            </a:r>
          </a:p>
        </p:txBody>
      </p:sp>
    </p:spTree>
    <p:extLst>
      <p:ext uri="{BB962C8B-B14F-4D97-AF65-F5344CB8AC3E}">
        <p14:creationId xmlns:p14="http://schemas.microsoft.com/office/powerpoint/2010/main" val="37583776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{610B122B-27B6-4DC1-88B6-AC3E5A4E4E5F}tf11437505_win32</Template>
  <TotalTime>37</TotalTime>
  <Words>294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-apple-system</vt:lpstr>
      <vt:lpstr>Arial</vt:lpstr>
      <vt:lpstr>Calibri</vt:lpstr>
      <vt:lpstr>Georgia Pro Cond Light</vt:lpstr>
      <vt:lpstr>Speak Pro</vt:lpstr>
      <vt:lpstr>RetrospectVTI</vt:lpstr>
      <vt:lpstr>OPEN-SOURCE PROJECT</vt:lpstr>
      <vt:lpstr>                                JABREF</vt:lpstr>
      <vt:lpstr>Steps to reproduce the bug:</vt:lpstr>
      <vt:lpstr>STORYBOOK</vt:lpstr>
      <vt:lpstr>STEPS TO REPRODUCE THE BUG</vt:lpstr>
      <vt:lpstr>THANK YOU!</vt:lpstr>
      <vt:lpstr>          THANK YOU!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OPEN-SOURCE PROJECT</dc:title>
  <dc:creator>T, Kanagamani (Cognizant)</dc:creator>
  <cp:lastModifiedBy>T, Kanagamani (Cognizant)</cp:lastModifiedBy>
  <cp:revision>1</cp:revision>
  <dcterms:created xsi:type="dcterms:W3CDTF">2024-01-30T08:15:56Z</dcterms:created>
  <dcterms:modified xsi:type="dcterms:W3CDTF">2024-01-30T08:52:56Z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