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73" r:id="rId3"/>
    <p:sldId id="258" r:id="rId4"/>
    <p:sldId id="268" r:id="rId5"/>
    <p:sldId id="272" r:id="rId6"/>
    <p:sldId id="274" r:id="rId7"/>
    <p:sldId id="275" r:id="rId8"/>
    <p:sldId id="260" r:id="rId9"/>
    <p:sldId id="261" r:id="rId10"/>
    <p:sldId id="262" r:id="rId11"/>
    <p:sldId id="263" r:id="rId12"/>
    <p:sldId id="264" r:id="rId13"/>
    <p:sldId id="269" r:id="rId14"/>
    <p:sldId id="270" r:id="rId15"/>
    <p:sldId id="271"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C2EC5-9A48-4E85-8566-9C9CE80AD692}" type="datetimeFigureOut">
              <a:rPr lang="en-US" smtClean="0"/>
              <a:t>10/8/2023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AB736B-068A-4FC5-9CC1-0AB99366A9ED}" type="slidenum">
              <a:rPr lang="en-GB" smtClean="0"/>
              <a:t>‹#›</a:t>
            </a:fld>
            <a:endParaRPr lang="en-GB"/>
          </a:p>
        </p:txBody>
      </p:sp>
    </p:spTree>
    <p:extLst>
      <p:ext uri="{BB962C8B-B14F-4D97-AF65-F5344CB8AC3E}">
        <p14:creationId xmlns:p14="http://schemas.microsoft.com/office/powerpoint/2010/main" val="304454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FAB736B-068A-4FC5-9CC1-0AB99366A9ED}" type="slidenum">
              <a:rPr lang="en-GB" smtClean="0"/>
              <a:t>1</a:t>
            </a:fld>
            <a:endParaRPr lang="en-GB"/>
          </a:p>
        </p:txBody>
      </p:sp>
    </p:spTree>
    <p:extLst>
      <p:ext uri="{BB962C8B-B14F-4D97-AF65-F5344CB8AC3E}">
        <p14:creationId xmlns:p14="http://schemas.microsoft.com/office/powerpoint/2010/main" val="26757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6717748-0B81-4919-B270-01253A81B460}" type="datetimeFigureOut">
              <a:rPr lang="en-US" smtClean="0"/>
              <a:pPr/>
              <a:t>10/8/2023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89EDA3-A79C-4C90-B1D6-965741BBC82A}" type="slidenum">
              <a:rPr lang="en-GB" smtClean="0"/>
              <a:pPr/>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717748-0B81-4919-B270-01253A81B460}" type="datetimeFigureOut">
              <a:rPr lang="en-US" smtClean="0"/>
              <a:pPr/>
              <a:t>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89EDA3-A79C-4C90-B1D6-965741BBC82A}"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289EDA3-A79C-4C90-B1D6-965741BBC82A}" type="slidenum">
              <a:rPr lang="en-GB" smtClean="0"/>
              <a:pPr/>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717748-0B81-4919-B270-01253A81B460}" type="datetimeFigureOut">
              <a:rPr lang="en-US" smtClean="0"/>
              <a:pPr/>
              <a:t>10/8/2023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6717748-0B81-4919-B270-01253A81B460}" type="datetimeFigureOut">
              <a:rPr lang="en-US" smtClean="0"/>
              <a:pPr/>
              <a:t>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D289EDA3-A79C-4C90-B1D6-965741BBC82A}" type="slidenum">
              <a:rPr lang="en-GB" smtClean="0"/>
              <a:pPr/>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86717748-0B81-4919-B270-01253A81B460}" type="datetimeFigureOut">
              <a:rPr lang="en-US" smtClean="0"/>
              <a:pPr/>
              <a:t>10/8/2023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89EDA3-A79C-4C90-B1D6-965741BBC82A}" type="slidenum">
              <a:rPr lang="en-GB" smtClean="0"/>
              <a:pPr/>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6717748-0B81-4919-B270-01253A81B460}" type="datetimeFigureOut">
              <a:rPr lang="en-US" smtClean="0"/>
              <a:pPr/>
              <a:t>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89EDA3-A79C-4C90-B1D6-965741BBC82A}" type="slidenum">
              <a:rPr lang="en-GB" smtClean="0"/>
              <a:pPr/>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6717748-0B81-4919-B270-01253A81B460}" type="datetimeFigureOut">
              <a:rPr lang="en-US" smtClean="0"/>
              <a:pPr/>
              <a:t>10/8/2023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289EDA3-A79C-4C90-B1D6-965741BBC82A}" type="slidenum">
              <a:rPr lang="en-GB" smtClean="0"/>
              <a:pPr/>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717748-0B81-4919-B270-01253A81B460}" type="datetimeFigureOut">
              <a:rPr lang="en-US" smtClean="0"/>
              <a:pPr/>
              <a:t>10/8/2023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D289EDA3-A79C-4C90-B1D6-965741BBC82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6717748-0B81-4919-B270-01253A81B460}" type="datetimeFigureOut">
              <a:rPr lang="en-US" smtClean="0"/>
              <a:pPr/>
              <a:t>10/8/2023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289EDA3-A79C-4C90-B1D6-965741BBC82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289EDA3-A79C-4C90-B1D6-965741BBC82A}" type="slidenum">
              <a:rPr lang="en-GB" smtClean="0"/>
              <a:pPr/>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6717748-0B81-4919-B270-01253A81B460}" type="datetimeFigureOut">
              <a:rPr lang="en-US" smtClean="0"/>
              <a:pPr/>
              <a:t>10/8/2023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289EDA3-A79C-4C90-B1D6-965741BBC82A}" type="slidenum">
              <a:rPr lang="en-GB" smtClean="0"/>
              <a:pPr/>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6717748-0B81-4919-B270-01253A81B460}" type="datetimeFigureOut">
              <a:rPr lang="en-US" smtClean="0"/>
              <a:pPr/>
              <a:t>10/8/2023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6717748-0B81-4919-B270-01253A81B460}" type="datetimeFigureOut">
              <a:rPr lang="en-US" smtClean="0"/>
              <a:pPr/>
              <a:t>10/8/2023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289EDA3-A79C-4C90-B1D6-965741BBC82A}" type="slidenum">
              <a:rPr lang="en-GB" smtClean="0"/>
              <a:pPr/>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2060848"/>
            <a:ext cx="6768752" cy="1200329"/>
          </a:xfrm>
          <a:prstGeom prst="rect">
            <a:avLst/>
          </a:prstGeom>
          <a:solidFill>
            <a:srgbClr val="00B0F0"/>
          </a:solidFill>
        </p:spPr>
        <p:txBody>
          <a:bodyPr wrap="square" rtlCol="0">
            <a:spAutoFit/>
          </a:bodyPr>
          <a:lstStyle/>
          <a:p>
            <a:pPr algn="ctr"/>
            <a:r>
              <a:rPr lang="en-GB" sz="3600" dirty="0" smtClean="0">
                <a:latin typeface="Arial Black" panose="020B0A04020102020204" pitchFamily="34" charset="0"/>
              </a:rPr>
              <a:t>FLOOD MONITORING AND EARLY WARNING</a:t>
            </a:r>
            <a:endParaRPr lang="en-IN" sz="36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Structure of the system(Based on assumption)</a:t>
            </a:r>
            <a:endParaRPr lang="en-GB" dirty="0"/>
          </a:p>
        </p:txBody>
      </p:sp>
      <p:sp>
        <p:nvSpPr>
          <p:cNvPr id="3" name="Content Placeholder 2"/>
          <p:cNvSpPr>
            <a:spLocks noGrp="1"/>
          </p:cNvSpPr>
          <p:nvPr>
            <p:ph sz="quarter" idx="1"/>
          </p:nvPr>
        </p:nvSpPr>
        <p:spPr/>
        <p:txBody>
          <a:bodyPr>
            <a:normAutofit/>
          </a:bodyPr>
          <a:lstStyle/>
          <a:p>
            <a:pPr algn="just"/>
            <a:r>
              <a:rPr lang="en-GB" dirty="0" smtClean="0"/>
              <a:t>The system is installed in the flooding areas like river banks, dams etc.</a:t>
            </a:r>
          </a:p>
          <a:p>
            <a:pPr algn="just"/>
            <a:r>
              <a:rPr lang="en-GB" dirty="0" smtClean="0"/>
              <a:t>The ultrasonic sensors detects the distance of the water level where some particular level or maximum level of the particular level. The dam  or river bank is assumed in the code.</a:t>
            </a:r>
          </a:p>
          <a:p>
            <a:pPr algn="just"/>
            <a:r>
              <a:rPr lang="en-GB" dirty="0" smtClean="0"/>
              <a:t>Once it reaches that particular level it gives the warning to the one who connected with the </a:t>
            </a:r>
            <a:r>
              <a:rPr lang="en-GB" dirty="0" err="1" smtClean="0"/>
              <a:t>blynk</a:t>
            </a:r>
            <a:r>
              <a:rPr lang="en-GB" dirty="0" smtClean="0"/>
              <a:t> application as a admin.</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features</a:t>
            </a:r>
            <a:endParaRPr lang="en-GB" dirty="0"/>
          </a:p>
        </p:txBody>
      </p:sp>
      <p:sp>
        <p:nvSpPr>
          <p:cNvPr id="3" name="Content Placeholder 2"/>
          <p:cNvSpPr>
            <a:spLocks noGrp="1"/>
          </p:cNvSpPr>
          <p:nvPr>
            <p:ph sz="quarter" idx="1"/>
          </p:nvPr>
        </p:nvSpPr>
        <p:spPr/>
        <p:txBody>
          <a:bodyPr/>
          <a:lstStyle/>
          <a:p>
            <a:r>
              <a:rPr lang="en-GB" dirty="0" smtClean="0"/>
              <a:t>The ultrasonic sensors is used to measure the distance of the water level.</a:t>
            </a:r>
          </a:p>
          <a:p>
            <a:r>
              <a:rPr lang="en-GB" dirty="0" smtClean="0"/>
              <a:t>Node MCU which acts as a body is used for the input and output purpose.</a:t>
            </a:r>
          </a:p>
          <a:p>
            <a:r>
              <a:rPr lang="en-GB" dirty="0" smtClean="0"/>
              <a:t>Once the distance is measured it will be shown in the </a:t>
            </a:r>
            <a:r>
              <a:rPr lang="en-GB" dirty="0" err="1" smtClean="0"/>
              <a:t>blynk</a:t>
            </a:r>
            <a:r>
              <a:rPr lang="en-GB" dirty="0" smtClean="0"/>
              <a:t> application.</a:t>
            </a:r>
          </a:p>
          <a:p>
            <a:r>
              <a:rPr lang="en-GB" dirty="0" smtClean="0"/>
              <a:t>If the distance is far enough, the system doesn’t do anything.</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 analysis</a:t>
            </a:r>
            <a:endParaRPr lang="en-GB" dirty="0"/>
          </a:p>
        </p:txBody>
      </p:sp>
      <p:sp>
        <p:nvSpPr>
          <p:cNvPr id="3" name="Content Placeholder 2"/>
          <p:cNvSpPr>
            <a:spLocks noGrp="1"/>
          </p:cNvSpPr>
          <p:nvPr>
            <p:ph sz="quarter" idx="1"/>
          </p:nvPr>
        </p:nvSpPr>
        <p:spPr/>
        <p:txBody>
          <a:bodyPr>
            <a:normAutofit/>
          </a:bodyPr>
          <a:lstStyle/>
          <a:p>
            <a:pPr>
              <a:buNone/>
            </a:pPr>
            <a:r>
              <a:rPr lang="en-GB" dirty="0" smtClean="0"/>
              <a:t>Hardware requirements:</a:t>
            </a:r>
          </a:p>
          <a:p>
            <a:pPr>
              <a:buNone/>
            </a:pPr>
            <a:r>
              <a:rPr lang="en-GB" dirty="0" smtClean="0"/>
              <a:t>1.Ultrasonic sensor</a:t>
            </a:r>
          </a:p>
          <a:p>
            <a:pPr>
              <a:buNone/>
            </a:pPr>
            <a:r>
              <a:rPr lang="en-GB" dirty="0" smtClean="0"/>
              <a:t>2.Node MCU</a:t>
            </a:r>
          </a:p>
          <a:p>
            <a:pPr>
              <a:buNone/>
            </a:pPr>
            <a:r>
              <a:rPr lang="en-GB" dirty="0" smtClean="0"/>
              <a:t>3.Wires(female-to-female)</a:t>
            </a:r>
          </a:p>
          <a:p>
            <a:pPr>
              <a:buNone/>
            </a:pPr>
            <a:r>
              <a:rPr lang="en-GB" dirty="0" smtClean="0"/>
              <a:t>4.Data cable</a:t>
            </a:r>
          </a:p>
          <a:p>
            <a:pPr>
              <a:buNone/>
            </a:pPr>
            <a:r>
              <a:rPr lang="en-GB" dirty="0" smtClean="0"/>
              <a:t>Software requirements:</a:t>
            </a:r>
          </a:p>
          <a:p>
            <a:pPr>
              <a:buNone/>
            </a:pPr>
            <a:r>
              <a:rPr lang="en-GB" dirty="0" smtClean="0"/>
              <a:t>1.Aurdino software </a:t>
            </a:r>
          </a:p>
          <a:p>
            <a:pPr>
              <a:buNone/>
            </a:pPr>
            <a:r>
              <a:rPr lang="en-GB" dirty="0" smtClean="0"/>
              <a:t>2.Blynk application</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sz="quarter" idx="1"/>
          </p:nvPr>
        </p:nvSpPr>
        <p:spPr/>
        <p:txBody>
          <a:bodyPr>
            <a:normAutofit/>
          </a:bodyPr>
          <a:lstStyle/>
          <a:p>
            <a:pPr algn="just"/>
            <a:r>
              <a:rPr lang="en-GB" dirty="0" smtClean="0"/>
              <a:t>As the result of this project the notification and mail has been sent to the registered admin. The one task likewise effectively verifies those dependability of the framework with test comes about. The plan targets need aid completely achieved, those framework may be 99% productive and the entire framework could be setup for a low cosset.</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1.Email - warning</a:t>
            </a:r>
            <a:endParaRPr lang="en-GB" dirty="0"/>
          </a:p>
        </p:txBody>
      </p:sp>
      <p:pic>
        <p:nvPicPr>
          <p:cNvPr id="1026" name="Picture 2"/>
          <p:cNvPicPr>
            <a:picLocks noGrp="1" noChangeAspect="1" noChangeArrowheads="1"/>
          </p:cNvPicPr>
          <p:nvPr>
            <p:ph sz="quarter" idx="1"/>
          </p:nvPr>
        </p:nvPicPr>
        <p:blipFill>
          <a:blip r:embed="rId2"/>
          <a:stretch>
            <a:fillRect/>
          </a:stretch>
        </p:blipFill>
        <p:spPr bwMode="auto">
          <a:xfrm>
            <a:off x="3269050" y="1527175"/>
            <a:ext cx="2569388"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2.Notification</a:t>
            </a:r>
            <a:endParaRPr lang="en-GB" dirty="0"/>
          </a:p>
        </p:txBody>
      </p:sp>
      <p:pic>
        <p:nvPicPr>
          <p:cNvPr id="2050" name="Picture 2"/>
          <p:cNvPicPr>
            <a:picLocks noGrp="1" noChangeAspect="1" noChangeArrowheads="1"/>
          </p:cNvPicPr>
          <p:nvPr>
            <p:ph sz="quarter" idx="1"/>
          </p:nvPr>
        </p:nvPicPr>
        <p:blipFill>
          <a:blip r:embed="rId2"/>
          <a:stretch>
            <a:fillRect/>
          </a:stretch>
        </p:blipFill>
        <p:spPr bwMode="auto">
          <a:xfrm>
            <a:off x="488301" y="1527175"/>
            <a:ext cx="8130886"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endParaRPr lang="en-GB" sz="8000" dirty="0" smtClean="0">
              <a:solidFill>
                <a:srgbClr val="00B0F0"/>
              </a:solidFill>
              <a:latin typeface="Bauhaus 93" pitchFamily="82" charset="0"/>
            </a:endParaRPr>
          </a:p>
          <a:p>
            <a:pPr algn="ctr">
              <a:buNone/>
            </a:pPr>
            <a:r>
              <a:rPr lang="en-GB" sz="8000" dirty="0" smtClean="0">
                <a:solidFill>
                  <a:srgbClr val="00B0F0"/>
                </a:solidFill>
                <a:latin typeface="Bauhaus 93" pitchFamily="82" charset="0"/>
              </a:rPr>
              <a:t>THANK YOU</a:t>
            </a:r>
            <a:endParaRPr lang="en-GB" sz="8000" dirty="0">
              <a:solidFill>
                <a:srgbClr val="00B0F0"/>
              </a:solidFill>
              <a:latin typeface="Bauhaus 93"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aptop vini\Documents\MCA FALLSEM(2018-2019)\Internet of things\How-Do-You-Monitor-Water-Levels-with-Flood-Warning-Systems-and-Industrial-IoT-Sensors-696x428.jpg"/>
          <p:cNvPicPr>
            <a:picLocks noGrp="1" noChangeAspect="1" noChangeArrowheads="1"/>
          </p:cNvPicPr>
          <p:nvPr>
            <p:ph sz="quarter" idx="1"/>
          </p:nvPr>
        </p:nvPicPr>
        <p:blipFill>
          <a:blip r:embed="rId2"/>
          <a:srcRect/>
          <a:stretch>
            <a:fillRect/>
          </a:stretch>
        </p:blipFill>
        <p:spPr bwMode="auto">
          <a:xfrm>
            <a:off x="1071538" y="428604"/>
            <a:ext cx="7000924" cy="578647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GB" dirty="0"/>
          </a:p>
        </p:txBody>
      </p:sp>
      <p:sp>
        <p:nvSpPr>
          <p:cNvPr id="3" name="Content Placeholder 2"/>
          <p:cNvSpPr>
            <a:spLocks noGrp="1"/>
          </p:cNvSpPr>
          <p:nvPr>
            <p:ph sz="quarter" idx="1"/>
          </p:nvPr>
        </p:nvSpPr>
        <p:spPr/>
        <p:txBody>
          <a:bodyPr>
            <a:normAutofit fontScale="92500" lnSpcReduction="10000"/>
          </a:bodyPr>
          <a:lstStyle/>
          <a:p>
            <a:r>
              <a:rPr lang="en-GB" dirty="0" smtClean="0"/>
              <a:t>Water is one of the most important substances on earth. People now a days always want something that can make their life easier. People did not able to know when the flood will come, Example(Chennai flood). Now a days floods are increasing because of heavy rainfall. so we need to alert peoples for safety purpose. The main objective is to have a sensor which detects the water level and it should notify the user the rainfall in graph. The sensor is fixed in the river banks. If the distance of the water from the sensor gets decreased it means that the flood will happen. The system should notify a warning message to the user. </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a:t>
            </a:r>
            <a:endParaRPr lang="en-GB" dirty="0"/>
          </a:p>
        </p:txBody>
      </p:sp>
      <p:sp>
        <p:nvSpPr>
          <p:cNvPr id="3" name="Content Placeholder 2"/>
          <p:cNvSpPr>
            <a:spLocks noGrp="1"/>
          </p:cNvSpPr>
          <p:nvPr>
            <p:ph sz="quarter" idx="1"/>
          </p:nvPr>
        </p:nvSpPr>
        <p:spPr/>
        <p:txBody>
          <a:bodyPr>
            <a:normAutofit/>
          </a:bodyPr>
          <a:lstStyle/>
          <a:p>
            <a:pPr algn="just"/>
            <a:r>
              <a:rPr lang="en-GB" dirty="0" smtClean="0"/>
              <a:t>The main requirement of the project is the ultrasonic sensor which senses the distance of the water level from the bottom of the dam or the river bank. The sensor is connected to the system using the </a:t>
            </a:r>
            <a:r>
              <a:rPr lang="en-GB" dirty="0" err="1" smtClean="0"/>
              <a:t>Wi-fi</a:t>
            </a:r>
            <a:r>
              <a:rPr lang="en-GB" dirty="0" smtClean="0"/>
              <a:t> of NODE MCU(ESP8266) . The </a:t>
            </a:r>
            <a:r>
              <a:rPr lang="en-GB" dirty="0" err="1" smtClean="0"/>
              <a:t>blynk</a:t>
            </a:r>
            <a:r>
              <a:rPr lang="en-GB" dirty="0" smtClean="0"/>
              <a:t> library is installed and connected in the </a:t>
            </a:r>
            <a:r>
              <a:rPr lang="en-GB" dirty="0" err="1" smtClean="0"/>
              <a:t>ardino</a:t>
            </a:r>
            <a:r>
              <a:rPr lang="en-GB" dirty="0" smtClean="0"/>
              <a:t>. The </a:t>
            </a:r>
            <a:r>
              <a:rPr lang="en-GB" dirty="0" err="1" smtClean="0"/>
              <a:t>blynk</a:t>
            </a:r>
            <a:r>
              <a:rPr lang="en-GB" dirty="0" smtClean="0"/>
              <a:t> application is used to get the values and the notification in the mobile of the user. The user can get notified that the tank is empty and can take further steps to fill the water in the tank. </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a:t>
            </a:r>
            <a:endParaRPr lang="en-GB"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0" y="1500174"/>
            <a:ext cx="8858279"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ltrasonic-sensor-pinout.png"/>
          <p:cNvPicPr>
            <a:picLocks noGrp="1" noChangeAspect="1"/>
          </p:cNvPicPr>
          <p:nvPr>
            <p:ph sz="quarter" idx="1"/>
          </p:nvPr>
        </p:nvPicPr>
        <p:blipFill>
          <a:blip r:embed="rId2"/>
          <a:stretch>
            <a:fillRect/>
          </a:stretch>
        </p:blipFill>
        <p:spPr>
          <a:xfrm>
            <a:off x="857224" y="285728"/>
            <a:ext cx="7072362" cy="607223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aptop vini\Documents\MCA FALLSEM(2018-2019)\Internet of things\Capture.PNG"/>
          <p:cNvPicPr>
            <a:picLocks noGrp="1" noChangeAspect="1" noChangeArrowheads="1"/>
          </p:cNvPicPr>
          <p:nvPr>
            <p:ph sz="quarter" idx="1"/>
          </p:nvPr>
        </p:nvPicPr>
        <p:blipFill>
          <a:blip r:embed="rId2"/>
          <a:srcRect/>
          <a:stretch>
            <a:fillRect/>
          </a:stretch>
        </p:blipFill>
        <p:spPr bwMode="auto">
          <a:xfrm>
            <a:off x="714348" y="1643050"/>
            <a:ext cx="7572428" cy="421484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sz="quarter" idx="1"/>
          </p:nvPr>
        </p:nvSpPr>
        <p:spPr/>
        <p:txBody>
          <a:bodyPr/>
          <a:lstStyle/>
          <a:p>
            <a:r>
              <a:rPr lang="en-GB" dirty="0" smtClean="0"/>
              <a:t>The problem can be reduced if not eliminated by using Ultrasonic sensors which will detect the obstacle and warn the people.</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work</a:t>
            </a:r>
            <a:endParaRPr lang="en-GB" dirty="0"/>
          </a:p>
        </p:txBody>
      </p:sp>
      <p:sp>
        <p:nvSpPr>
          <p:cNvPr id="3" name="Content Placeholder 2"/>
          <p:cNvSpPr>
            <a:spLocks noGrp="1"/>
          </p:cNvSpPr>
          <p:nvPr>
            <p:ph sz="quarter" idx="1"/>
          </p:nvPr>
        </p:nvSpPr>
        <p:spPr/>
        <p:txBody>
          <a:bodyPr/>
          <a:lstStyle/>
          <a:p>
            <a:pPr algn="just">
              <a:buNone/>
            </a:pPr>
            <a:r>
              <a:rPr lang="en-GB" dirty="0" smtClean="0"/>
              <a:t>The proposed system “SMART LEVEL MONITORING SYSTEM FOR FLOOD WARNING ” is a distance measuring and warning system. This system is designed to reduce  the major damages during the flood. This system will also help the government to reduce the flood damages for the people and warn them before.</a:t>
            </a:r>
          </a:p>
          <a:p>
            <a:pPr algn="just">
              <a:buNone/>
            </a:pP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424</TotalTime>
  <Words>534</Words>
  <Application>Microsoft Office PowerPoint</Application>
  <PresentationFormat>On-screen Show (4:3)</PresentationFormat>
  <Paragraphs>35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Black</vt:lpstr>
      <vt:lpstr>Bauhaus 93</vt:lpstr>
      <vt:lpstr>Calibri</vt:lpstr>
      <vt:lpstr>Georgia</vt:lpstr>
      <vt:lpstr>Wingdings</vt:lpstr>
      <vt:lpstr>Wingdings 2</vt:lpstr>
      <vt:lpstr>Civic</vt:lpstr>
      <vt:lpstr>PowerPoint Presentation</vt:lpstr>
      <vt:lpstr>PowerPoint Presentation</vt:lpstr>
      <vt:lpstr>Abstract</vt:lpstr>
      <vt:lpstr>Continue........</vt:lpstr>
      <vt:lpstr>Structure</vt:lpstr>
      <vt:lpstr>PowerPoint Presentation</vt:lpstr>
      <vt:lpstr>PowerPoint Presentation</vt:lpstr>
      <vt:lpstr>Methodology</vt:lpstr>
      <vt:lpstr>Proposed work</vt:lpstr>
      <vt:lpstr>Structure of the system(Based on assumption)</vt:lpstr>
      <vt:lpstr>Product features</vt:lpstr>
      <vt:lpstr>Requirement analysis</vt:lpstr>
      <vt:lpstr>Results</vt:lpstr>
      <vt:lpstr>1.Email - warning</vt:lpstr>
      <vt:lpstr>2.Notification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FLOOD WARNING USING SMART LEVEL MONITORING SYSTEM</dc:title>
  <dc:creator>laptop vini</dc:creator>
  <cp:lastModifiedBy>CAPTAIN COOL</cp:lastModifiedBy>
  <cp:revision>41</cp:revision>
  <dcterms:created xsi:type="dcterms:W3CDTF">2018-08-02T21:33:41Z</dcterms:created>
  <dcterms:modified xsi:type="dcterms:W3CDTF">2023-10-08T15:23:10Z</dcterms:modified>
</cp:coreProperties>
</file>