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endParaRPr altLang="en-US" lang="zh-CN"/>
          </a:p>
          <a:p>
            <a:r>
              <a:rPr dirty="0" sz="2400" lang="en-US"/>
              <a:t>REGISTER NO: 3122198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ID :  </a:t>
            </a:r>
            <a:r>
              <a:rPr dirty="0" sz="2400" lang="en-US"/>
              <a:t>5BB63C2DA2151B1893041DC346A26CC9</a:t>
            </a:r>
            <a:endParaRPr dirty="0" sz="2400" lang="en-IN"/>
          </a:p>
          <a:p>
            <a:endParaRPr dirty="0" sz="2400" lang="en-IN"/>
          </a:p>
          <a:p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291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667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2730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2987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38633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021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069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781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2024-03-28T17:07:22Z</dcterms:created>
  <dcterms:modified xsi:type="dcterms:W3CDTF">2024-09-30T05:21:43Z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7fc0fb58c462448fa6306baa6086c2de</vt:lpwstr>
  </property>
</Properties>
</file>