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электроника, компьютер, монитор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A277803E-24F4-40C4-BF72-C928A838E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37326"/>
          <a:stretch/>
        </p:blipFill>
        <p:spPr>
          <a:xfrm>
            <a:off x="-3175" y="-190490"/>
            <a:ext cx="1219200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21A66-30FF-4FFD-8AFB-39FDA9AA6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662" y="1447799"/>
            <a:ext cx="8001000" cy="2971801"/>
          </a:xfrm>
        </p:spPr>
        <p:txBody>
          <a:bodyPr>
            <a:normAutofit/>
          </a:bodyPr>
          <a:lstStyle/>
          <a:p>
            <a:r>
              <a:rPr lang="en-US" sz="7500" dirty="0" err="1"/>
              <a:t>Iphone</a:t>
            </a:r>
            <a:r>
              <a:rPr lang="en-US" sz="7500" dirty="0"/>
              <a:t> 13</a:t>
            </a:r>
            <a:endParaRPr lang="ru-RU" sz="7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B8386-5165-40AC-9F91-4888B20E9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987" y="6082243"/>
            <a:ext cx="3821113" cy="49952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Made by Sapiya Kanagat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5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75E82-ECBB-4025-AE3D-51B40AAD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1" y="3582457"/>
            <a:ext cx="8534400" cy="1507067"/>
          </a:xfrm>
        </p:spPr>
        <p:txBody>
          <a:bodyPr/>
          <a:lstStyle/>
          <a:p>
            <a:r>
              <a:rPr lang="en-US" i="1" dirty="0" err="1"/>
              <a:t>Iphone</a:t>
            </a:r>
            <a:r>
              <a:rPr lang="en-US" i="1" dirty="0"/>
              <a:t> 13 pro: 6’7</a:t>
            </a:r>
            <a:br>
              <a:rPr lang="en-US" i="1" dirty="0"/>
            </a:br>
            <a:r>
              <a:rPr lang="en-US" i="1" dirty="0" err="1"/>
              <a:t>Iphone</a:t>
            </a:r>
            <a:r>
              <a:rPr lang="en-US" i="1" dirty="0"/>
              <a:t> 13: 6’1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FFF2A-C813-4F5B-8D1F-7343CF7E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213738" cy="574829"/>
          </a:xfrm>
        </p:spPr>
        <p:txBody>
          <a:bodyPr/>
          <a:lstStyle/>
          <a:p>
            <a:r>
              <a:rPr lang="en-US" dirty="0"/>
              <a:t>New screen, bigger, better and lighter</a:t>
            </a:r>
          </a:p>
        </p:txBody>
      </p:sp>
      <p:pic>
        <p:nvPicPr>
          <p:cNvPr id="7" name="Рисунок 6" descr="Изображение выглядит как монитор, экран, изображение, набор&#10;&#10;Автоматически созданное описание">
            <a:extLst>
              <a:ext uri="{FF2B5EF4-FFF2-40B4-BE49-F238E27FC236}">
                <a16:creationId xmlns:a16="http://schemas.microsoft.com/office/drawing/2014/main" id="{8225EFE9-95C4-43CB-9EDF-36C27641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474" y="392644"/>
            <a:ext cx="3057525" cy="6191250"/>
          </a:xfrm>
          <a:prstGeom prst="rect">
            <a:avLst/>
          </a:prstGeom>
        </p:spPr>
      </p:pic>
      <p:pic>
        <p:nvPicPr>
          <p:cNvPr id="5" name="Рисунок 4" descr="Изображение выглядит как монитор, экран, изображение, набор&#10;&#10;Автоматически созданное описание">
            <a:extLst>
              <a:ext uri="{FF2B5EF4-FFF2-40B4-BE49-F238E27FC236}">
                <a16:creationId xmlns:a16="http://schemas.microsoft.com/office/drawing/2014/main" id="{ED1E17F3-1174-455D-A5E3-D109E9E6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60" y="991207"/>
            <a:ext cx="2761927" cy="55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7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E324A-D1C3-49CB-8EC0-5639D52A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57" y="1353514"/>
            <a:ext cx="9966665" cy="2437251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  <a:t>camera system: Telephoto, Wide, and Ultra Wide cameras</a:t>
            </a:r>
            <a:b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</a:br>
            <a: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  <a:t>Telephoto: ƒ/2.8 aperture</a:t>
            </a:r>
            <a:b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</a:br>
            <a: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  <a:t>Wide: ƒ/1.5 aperture</a:t>
            </a:r>
            <a:b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</a:br>
            <a: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  <a:t>Ultra Wide: ƒ/1.8 aperture and 120° field of view</a:t>
            </a:r>
            <a:b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</a:br>
            <a: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  <a:t>100% Focus Pixels (Wide)</a:t>
            </a:r>
            <a:b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</a:br>
            <a: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  <a:t>4K video recording at 24 fps, 25 fps, 30 fps, or 60 fps</a:t>
            </a:r>
            <a:b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</a:br>
            <a: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  <a:t>Cinematic video stabilization (4K, 1080p, and 720p)</a:t>
            </a:r>
            <a:br>
              <a:rPr lang="en-US" sz="800" b="0" i="0" dirty="0">
                <a:solidFill>
                  <a:srgbClr val="515154"/>
                </a:solidFill>
                <a:effectLst/>
                <a:latin typeface="SF Pro Text"/>
              </a:rPr>
            </a:br>
            <a:br>
              <a:rPr lang="en-US" sz="800" b="0" i="0" dirty="0">
                <a:solidFill>
                  <a:srgbClr val="515154"/>
                </a:solidFill>
                <a:effectLst/>
                <a:latin typeface="SF Pro Text"/>
              </a:rPr>
            </a:br>
            <a:br>
              <a:rPr lang="en-US" sz="1100" b="0" i="0" dirty="0">
                <a:solidFill>
                  <a:srgbClr val="515154"/>
                </a:solidFill>
                <a:effectLst/>
                <a:latin typeface="SF Pro Text"/>
              </a:rPr>
            </a:br>
            <a:br>
              <a:rPr lang="en-US" sz="2000" b="0" i="0" dirty="0">
                <a:solidFill>
                  <a:srgbClr val="515154"/>
                </a:solidFill>
                <a:effectLst/>
                <a:latin typeface="SF Pro Text"/>
              </a:rPr>
            </a:b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61975-7D51-4270-B8FF-E485713C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57" y="509604"/>
            <a:ext cx="4819943" cy="707994"/>
          </a:xfrm>
        </p:spPr>
        <p:txBody>
          <a:bodyPr/>
          <a:lstStyle/>
          <a:p>
            <a:r>
              <a:rPr lang="en-US" dirty="0"/>
              <a:t>New cameras, clearer and bigger.</a:t>
            </a:r>
            <a:endParaRPr lang="ru-RU" dirty="0"/>
          </a:p>
        </p:txBody>
      </p:sp>
      <p:pic>
        <p:nvPicPr>
          <p:cNvPr id="5" name="Рисунок 4" descr="Изображение выглядит как текст, кухонная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C046A29C-5624-4577-837D-85158C0A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2143"/>
            <a:ext cx="12192000" cy="280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9E037-5EB6-4652-9767-23DDF2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27" y="2092924"/>
            <a:ext cx="6442452" cy="4628387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SF Pro Display"/>
              </a:rPr>
              <a:t>All-new 5‑core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SF Pro Display"/>
              </a:rPr>
              <a:t>GPUdelivers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SF Pro Display"/>
              </a:rPr>
              <a:t> up to 50% faster graphics performance than any other smartphone chip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SF Pro Display"/>
              </a:rPr>
            </a:br>
            <a:br>
              <a:rPr lang="en-US" sz="3200" b="1" i="0" dirty="0">
                <a:solidFill>
                  <a:schemeClr val="bg1"/>
                </a:solidFill>
                <a:effectLst/>
                <a:latin typeface="SF Pro Display"/>
              </a:rPr>
            </a:br>
            <a:r>
              <a:rPr lang="en-US" sz="3200" b="1" i="0" dirty="0">
                <a:solidFill>
                  <a:schemeClr val="bg1"/>
                </a:solidFill>
                <a:effectLst/>
                <a:latin typeface="SF Pro Display"/>
              </a:rPr>
              <a:t>A15 Bionic is the world’s fastest smartphone chip.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SF Pro Display"/>
              </a:rPr>
            </a:br>
            <a:br>
              <a:rPr lang="en-US" sz="3200" b="1" i="0" dirty="0">
                <a:solidFill>
                  <a:schemeClr val="bg1"/>
                </a:solidFill>
                <a:effectLst/>
                <a:latin typeface="SF Pro Display"/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883BB-238E-44DD-A12A-B6612CEB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3071042" cy="921058"/>
          </a:xfrm>
        </p:spPr>
        <p:txBody>
          <a:bodyPr/>
          <a:lstStyle/>
          <a:p>
            <a:r>
              <a:rPr lang="en-US" dirty="0"/>
              <a:t>New processor A15</a:t>
            </a: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D5F6BB-9163-4779-8953-99355D8C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438998"/>
            <a:ext cx="3581399" cy="34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53572-0E36-4081-BF16-9BB55DFB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7" y="1215633"/>
            <a:ext cx="4613545" cy="505181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D1D1F"/>
                </a:solidFill>
                <a:effectLst/>
                <a:latin typeface="SF Pro Display"/>
              </a:rPr>
              <a:t>Hello, </a:t>
            </a:r>
            <a:r>
              <a:rPr lang="en-US" b="1" i="0" dirty="0" err="1">
                <a:solidFill>
                  <a:srgbClr val="1D1D1F"/>
                </a:solidFill>
                <a:effectLst/>
                <a:latin typeface="SF Pro Display"/>
              </a:rPr>
              <a:t>ProMotion</a:t>
            </a:r>
            <a:r>
              <a:rPr lang="en-US" b="1" i="0" dirty="0">
                <a:solidFill>
                  <a:srgbClr val="1D1D1F"/>
                </a:solidFill>
                <a:effectLst/>
                <a:latin typeface="SF Pro Display"/>
              </a:rPr>
              <a:t>. </a:t>
            </a:r>
            <a:br>
              <a:rPr lang="en-US" b="1" i="0" dirty="0">
                <a:solidFill>
                  <a:srgbClr val="1D1D1F"/>
                </a:solidFill>
                <a:effectLst/>
                <a:latin typeface="SF Pro Display"/>
              </a:rPr>
            </a:br>
            <a:r>
              <a:rPr lang="en-US" b="1" i="0" dirty="0">
                <a:solidFill>
                  <a:srgbClr val="1D1D1F"/>
                </a:solidFill>
                <a:effectLst/>
                <a:latin typeface="SF Pro Display"/>
              </a:rPr>
              <a:t>NEW 120 HZ screen</a:t>
            </a:r>
            <a:br>
              <a:rPr lang="en-US" b="1" i="0" dirty="0">
                <a:solidFill>
                  <a:srgbClr val="1D1D1F"/>
                </a:solidFill>
                <a:effectLst/>
                <a:latin typeface="SF Pro Display"/>
              </a:rPr>
            </a:br>
            <a:br>
              <a:rPr lang="kk-KZ" b="1" i="0" dirty="0">
                <a:solidFill>
                  <a:srgbClr val="1D1D1F"/>
                </a:solidFill>
                <a:effectLst/>
                <a:latin typeface="SF Pro Display"/>
              </a:rPr>
            </a:br>
            <a:r>
              <a:rPr lang="en-US" b="1" i="0" dirty="0">
                <a:solidFill>
                  <a:srgbClr val="1D1D1F"/>
                </a:solidFill>
                <a:effectLst/>
                <a:latin typeface="SF Pro Display"/>
              </a:rPr>
              <a:t>absolute density</a:t>
            </a:r>
            <a:br>
              <a:rPr lang="en-US" b="1" i="0" dirty="0">
                <a:solidFill>
                  <a:srgbClr val="1D1D1F"/>
                </a:solidFill>
                <a:effectLst/>
                <a:latin typeface="SF Pro Display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2280A-B196-415A-853B-B98762FD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2733691" cy="459419"/>
          </a:xfrm>
        </p:spPr>
        <p:txBody>
          <a:bodyPr/>
          <a:lstStyle/>
          <a:p>
            <a:r>
              <a:rPr lang="en-US" dirty="0"/>
              <a:t>Other features: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DD17EB-47AA-47C9-8C2B-CC6A9E03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57" y="0"/>
            <a:ext cx="10065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076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AD03-FD4D-4642-A845-B87140C9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17" y="603487"/>
            <a:ext cx="11250122" cy="5882153"/>
          </a:xfrm>
        </p:spPr>
        <p:txBody>
          <a:bodyPr>
            <a:normAutofit/>
          </a:bodyPr>
          <a:lstStyle/>
          <a:p>
            <a:r>
              <a:rPr lang="en-US" dirty="0"/>
              <a:t>In this slide I used some </a:t>
            </a:r>
            <a:r>
              <a:rPr lang="en-US" dirty="0" err="1"/>
              <a:t>powerpoint</a:t>
            </a:r>
            <a:r>
              <a:rPr lang="en-US" dirty="0"/>
              <a:t> features as inserting text and pictures of format </a:t>
            </a:r>
            <a:r>
              <a:rPr lang="en-US" dirty="0" err="1"/>
              <a:t>jped</a:t>
            </a:r>
            <a:r>
              <a:rPr lang="en-US" dirty="0"/>
              <a:t>, </a:t>
            </a:r>
            <a:r>
              <a:rPr lang="en-US" dirty="0" err="1"/>
              <a:t>heic</a:t>
            </a:r>
            <a:r>
              <a:rPr lang="en-US" dirty="0"/>
              <a:t> and </a:t>
            </a:r>
            <a:r>
              <a:rPr lang="en-US" dirty="0" err="1"/>
              <a:t>png</a:t>
            </a:r>
            <a:r>
              <a:rPr lang="en-US" dirty="0"/>
              <a:t>, also in first slide I made my own design of page.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theme I used recent apple presentation of new </a:t>
            </a:r>
            <a:r>
              <a:rPr lang="en-US" dirty="0" err="1"/>
              <a:t>iphone</a:t>
            </a:r>
            <a:r>
              <a:rPr lang="en-US" dirty="0"/>
              <a:t> model. I really like this mobile phone and his innovations.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		</a:t>
            </a:r>
            <a:r>
              <a:rPr lang="en-US" sz="1800" i="1" dirty="0"/>
              <a:t>All information was taken from official page: apple.com</a:t>
            </a:r>
            <a:endParaRPr lang="ru-RU" sz="1800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78606-B62A-49C9-B9BB-9D550637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697" y="1430518"/>
            <a:ext cx="993759" cy="87206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9368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239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Century Gothic</vt:lpstr>
      <vt:lpstr>SF Pro Display</vt:lpstr>
      <vt:lpstr>SF Pro Text</vt:lpstr>
      <vt:lpstr>Wingdings 3</vt:lpstr>
      <vt:lpstr>Сектор</vt:lpstr>
      <vt:lpstr>Iphone 13</vt:lpstr>
      <vt:lpstr>Iphone 13 pro: 6’7 Iphone 13: 6’1</vt:lpstr>
      <vt:lpstr>camera system: Telephoto, Wide, and Ultra Wide cameras Telephoto: ƒ/2.8 aperture Wide: ƒ/1.5 aperture Ultra Wide: ƒ/1.8 aperture and 120° field of view 100% Focus Pixels (Wide) 4K video recording at 24 fps, 25 fps, 30 fps, or 60 fps Cinematic video stabilization (4K, 1080p, and 720p)    </vt:lpstr>
      <vt:lpstr>All-new 5‑core GPUdelivers up to 50% faster graphics performance than any other smartphone chip  A15 Bionic is the world’s fastest smartphone chip.  </vt:lpstr>
      <vt:lpstr>Hello, ProMotion.  NEW 120 HZ screen  absolute density </vt:lpstr>
      <vt:lpstr>In this slide I used some powerpoint features as inserting text and pictures of format jped, heic and png, also in first slide I made my own design of page.   For theme I used recent apple presentation of new iphone model. I really like this mobile phone and his innovations.          All information was taken from official page: apple.com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13</dc:title>
  <dc:creator>Kanagat K. Sapiya</dc:creator>
  <cp:lastModifiedBy>Kanagat K. Sapiya</cp:lastModifiedBy>
  <cp:revision>3</cp:revision>
  <dcterms:created xsi:type="dcterms:W3CDTF">2021-10-09T17:40:00Z</dcterms:created>
  <dcterms:modified xsi:type="dcterms:W3CDTF">2021-10-09T17:57:10Z</dcterms:modified>
</cp:coreProperties>
</file>