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09343-6653-9DC5-AF31-C30494FB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4" y="842411"/>
            <a:ext cx="8637073" cy="3400217"/>
          </a:xfrm>
        </p:spPr>
        <p:txBody>
          <a:bodyPr>
            <a:normAutofit fontScale="90000"/>
          </a:bodyPr>
          <a:lstStyle/>
          <a:p>
            <a:r>
              <a:rPr lang="en-US" dirty="0"/>
              <a:t>YouTube Presentation</a:t>
            </a:r>
            <a:br>
              <a:rPr lang="en-US" dirty="0"/>
            </a:br>
            <a:r>
              <a:rPr lang="en-US" dirty="0"/>
              <a:t>WEB programming</a:t>
            </a:r>
            <a:br>
              <a:rPr lang="en-US" dirty="0"/>
            </a:br>
            <a:r>
              <a:rPr lang="en-US" dirty="0"/>
              <a:t>MIDTERM PROJECT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9A11-D071-D472-3027-A76B43162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4673983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dirty="0"/>
              <a:t>Done by: </a:t>
            </a:r>
            <a:r>
              <a:rPr lang="en-US" sz="2400" dirty="0">
                <a:solidFill>
                  <a:srgbClr val="92D050"/>
                </a:solidFill>
              </a:rPr>
              <a:t>Kanagat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FF00"/>
                </a:solidFill>
              </a:rPr>
              <a:t>Aidana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Shyngys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6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D981-36D9-7F7C-22BD-882D66F1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Implementation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255F5-E9EC-81B7-540A-BCCB08B8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In the beginning, we created separate HTML files for our future pages. And then in a separate CSS, we began to create a design. We knew many things about CSS, but there were moments when we did not know which CSS tools to use. In the course of work, we used the site for ready-made icons “Remix-icon” to make our project look more realistic and beautiful. Since the use of images instead of ready-made icons, the quality of the final result could be different.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9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35DD-89E8-B400-CD76-9133FBEB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325E8-C773-0CA8-7856-9A8B9894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Each member of the group had problems that we were able or not to solve very well. For example: </a:t>
            </a:r>
          </a:p>
          <a:p>
            <a:pPr algn="just"/>
            <a:r>
              <a:rPr lang="en-US" dirty="0" err="1"/>
              <a:t>Aidana</a:t>
            </a:r>
            <a:r>
              <a:rPr lang="en-US" dirty="0"/>
              <a:t> had issues with video placement and scrolling, some she was able to fix and some she </a:t>
            </a:r>
            <a:r>
              <a:rPr lang="kk-KZ" dirty="0"/>
              <a:t>couldn</a:t>
            </a:r>
            <a:r>
              <a:rPr lang="en-US" dirty="0"/>
              <a:t>’</a:t>
            </a:r>
            <a:r>
              <a:rPr lang="kk-KZ" dirty="0"/>
              <a:t>t</a:t>
            </a:r>
            <a:r>
              <a:rPr lang="en-US" dirty="0"/>
              <a:t>. </a:t>
            </a:r>
            <a:r>
              <a:rPr lang="kk-KZ" dirty="0"/>
              <a:t> </a:t>
            </a:r>
            <a:endParaRPr lang="en-US" dirty="0"/>
          </a:p>
          <a:p>
            <a:pPr algn="just"/>
            <a:r>
              <a:rPr lang="en-US" dirty="0"/>
              <a:t>Kanagat: I had a lot of problems with &lt;a&gt; tag and margins with paddings, I fixed it by trying to change values of them for million times.</a:t>
            </a:r>
          </a:p>
          <a:p>
            <a:pPr algn="just"/>
            <a:r>
              <a:rPr lang="en-US" dirty="0" err="1"/>
              <a:t>Shyngys</a:t>
            </a:r>
            <a:r>
              <a:rPr lang="en-US" dirty="0"/>
              <a:t>: I also had problems with paddings and grid container, but I checked some W3 pages and self-studied 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66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B6F1E-0C04-50E8-BE76-8D565EA4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Self-Studied materials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14374-F8DD-5AB3-8085-6A6B2FCD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2006354"/>
            <a:ext cx="9485710" cy="3841731"/>
          </a:xfrm>
        </p:spPr>
        <p:txBody>
          <a:bodyPr>
            <a:normAutofit/>
          </a:bodyPr>
          <a:lstStyle/>
          <a:p>
            <a:r>
              <a:rPr lang="en-US" dirty="0"/>
              <a:t>Thanks to the project, I began to work with </a:t>
            </a:r>
            <a:r>
              <a:rPr lang="en-US" dirty="0" err="1"/>
              <a:t>divs</a:t>
            </a:r>
            <a:r>
              <a:rPr lang="en-US" dirty="0"/>
              <a:t> and other tags in HTML more intelligently</a:t>
            </a:r>
            <a:r>
              <a:rPr lang="kk-KZ" dirty="0"/>
              <a:t> </a:t>
            </a:r>
            <a:r>
              <a:rPr lang="en-US" dirty="0"/>
              <a:t>much better since I hadn’t worked with such a large amount of code before. And I learned new tools in CSS. I learned about the site for ready-made icons and how you can use them in the code itself. (</a:t>
            </a:r>
            <a:r>
              <a:rPr lang="en-US" dirty="0" err="1"/>
              <a:t>Aidana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I improved my CSS and HTML skills, </a:t>
            </a:r>
            <a:r>
              <a:rPr lang="en-US" dirty="0" err="1"/>
              <a:t>cuz</a:t>
            </a:r>
            <a:r>
              <a:rPr lang="en-US" dirty="0"/>
              <a:t> before I didn’t have that colossal project as YouTube page, and also I realized totally how to correctly use some tags and parameters as span or header. (Kanagat)</a:t>
            </a:r>
          </a:p>
          <a:p>
            <a:r>
              <a:rPr lang="en-US" dirty="0"/>
              <a:t>I agree with Kanagat and also learned a lot of stuff, because we did it together and our pages had be connectable to each other. (</a:t>
            </a:r>
            <a:r>
              <a:rPr lang="en-US" dirty="0" err="1"/>
              <a:t>Shyngys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15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AC3B35B-80D2-AE7B-AE27-3E7C47B33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at the </a:t>
            </a:r>
            <a:r>
              <a:rPr lang="en-US" dirty="0" err="1"/>
              <a:t>endterm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youtube</a:t>
            </a:r>
            <a:r>
              <a:rPr lang="en-US" dirty="0"/>
              <a:t> &lt;3 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B736601-5A9B-658D-12F7-41F1AC194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411" y="4283367"/>
            <a:ext cx="9497096" cy="977621"/>
          </a:xfrm>
        </p:spPr>
        <p:txBody>
          <a:bodyPr>
            <a:noAutofit/>
          </a:bodyPr>
          <a:lstStyle/>
          <a:p>
            <a:r>
              <a:rPr lang="en-US" sz="2400" dirty="0"/>
              <a:t>we'll be come back stronger and with a backend too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40326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8</TotalTime>
  <Words>371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Rockwell</vt:lpstr>
      <vt:lpstr>Галерея</vt:lpstr>
      <vt:lpstr>YouTube Presentation WEB programming MIDTERM PROJECT</vt:lpstr>
      <vt:lpstr>Steps of Implementation</vt:lpstr>
      <vt:lpstr>Problems and solutions</vt:lpstr>
      <vt:lpstr>New Self-Studied materials</vt:lpstr>
      <vt:lpstr>See you at the endterm  youtube &lt;3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Presentation WEB programming MIDTERM PROJECT</dc:title>
  <dc:creator>Kanagat K. Sapiya</dc:creator>
  <cp:lastModifiedBy>Kanagat K. Sapiya</cp:lastModifiedBy>
  <cp:revision>1</cp:revision>
  <dcterms:created xsi:type="dcterms:W3CDTF">2022-10-19T06:43:43Z</dcterms:created>
  <dcterms:modified xsi:type="dcterms:W3CDTF">2022-10-19T06:51:47Z</dcterms:modified>
</cp:coreProperties>
</file>