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BAC704-05FB-2F29-49DD-92D1830FA8D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BD67AF3-A735-6167-B985-CC3ED62F0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128E94D-2BED-9CE0-3D08-B320AE7364BC}"/>
              </a:ext>
            </a:extLst>
          </p:cNvPr>
          <p:cNvSpPr>
            <a:spLocks noGrp="1"/>
          </p:cNvSpPr>
          <p:nvPr>
            <p:ph type="dt" sz="half" idx="10"/>
          </p:nvPr>
        </p:nvSpPr>
        <p:spPr/>
        <p:txBody>
          <a:bodyPr/>
          <a:lstStyle/>
          <a:p>
            <a:fld id="{D0FC803D-385F-468E-8537-919D7733B7AA}" type="datetimeFigureOut">
              <a:rPr lang="ru-RU" smtClean="0"/>
              <a:t>18.10.2022</a:t>
            </a:fld>
            <a:endParaRPr lang="ru-RU"/>
          </a:p>
        </p:txBody>
      </p:sp>
      <p:sp>
        <p:nvSpPr>
          <p:cNvPr id="5" name="Нижний колонтитул 4">
            <a:extLst>
              <a:ext uri="{FF2B5EF4-FFF2-40B4-BE49-F238E27FC236}">
                <a16:creationId xmlns:a16="http://schemas.microsoft.com/office/drawing/2014/main" id="{D28AB444-988A-FD34-2746-B68BFE904D4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E0A5772-E919-9361-CAD5-04D1D2F62894}"/>
              </a:ext>
            </a:extLst>
          </p:cNvPr>
          <p:cNvSpPr>
            <a:spLocks noGrp="1"/>
          </p:cNvSpPr>
          <p:nvPr>
            <p:ph type="sldNum" sz="quarter" idx="12"/>
          </p:nvPr>
        </p:nvSpPr>
        <p:spPr/>
        <p:txBody>
          <a:bodyPr/>
          <a:lstStyle/>
          <a:p>
            <a:fld id="{D6889817-54B0-40D4-9400-514CB590E068}" type="slidenum">
              <a:rPr lang="ru-RU" smtClean="0"/>
              <a:t>‹#›</a:t>
            </a:fld>
            <a:endParaRPr lang="ru-RU"/>
          </a:p>
        </p:txBody>
      </p:sp>
    </p:spTree>
    <p:extLst>
      <p:ext uri="{BB962C8B-B14F-4D97-AF65-F5344CB8AC3E}">
        <p14:creationId xmlns:p14="http://schemas.microsoft.com/office/powerpoint/2010/main" val="19405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CA2E22-04D4-0C0A-B94A-13BF0CC484B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C4FAC6F-CB85-70A6-2AE9-B9806BB4BEA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0E73FED-3009-23C2-5F49-2A136F75A607}"/>
              </a:ext>
            </a:extLst>
          </p:cNvPr>
          <p:cNvSpPr>
            <a:spLocks noGrp="1"/>
          </p:cNvSpPr>
          <p:nvPr>
            <p:ph type="dt" sz="half" idx="10"/>
          </p:nvPr>
        </p:nvSpPr>
        <p:spPr/>
        <p:txBody>
          <a:bodyPr/>
          <a:lstStyle/>
          <a:p>
            <a:fld id="{D0FC803D-385F-468E-8537-919D7733B7AA}" type="datetimeFigureOut">
              <a:rPr lang="ru-RU" smtClean="0"/>
              <a:t>18.10.2022</a:t>
            </a:fld>
            <a:endParaRPr lang="ru-RU"/>
          </a:p>
        </p:txBody>
      </p:sp>
      <p:sp>
        <p:nvSpPr>
          <p:cNvPr id="5" name="Нижний колонтитул 4">
            <a:extLst>
              <a:ext uri="{FF2B5EF4-FFF2-40B4-BE49-F238E27FC236}">
                <a16:creationId xmlns:a16="http://schemas.microsoft.com/office/drawing/2014/main" id="{562D3D33-7EFA-7A11-AEF1-0E29D7C75E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D9E56C5-2DDF-ECF4-B49C-1ABBE1344743}"/>
              </a:ext>
            </a:extLst>
          </p:cNvPr>
          <p:cNvSpPr>
            <a:spLocks noGrp="1"/>
          </p:cNvSpPr>
          <p:nvPr>
            <p:ph type="sldNum" sz="quarter" idx="12"/>
          </p:nvPr>
        </p:nvSpPr>
        <p:spPr/>
        <p:txBody>
          <a:bodyPr/>
          <a:lstStyle/>
          <a:p>
            <a:fld id="{D6889817-54B0-40D4-9400-514CB590E068}" type="slidenum">
              <a:rPr lang="ru-RU" smtClean="0"/>
              <a:t>‹#›</a:t>
            </a:fld>
            <a:endParaRPr lang="ru-RU"/>
          </a:p>
        </p:txBody>
      </p:sp>
    </p:spTree>
    <p:extLst>
      <p:ext uri="{BB962C8B-B14F-4D97-AF65-F5344CB8AC3E}">
        <p14:creationId xmlns:p14="http://schemas.microsoft.com/office/powerpoint/2010/main" val="176648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4716EBB-08B4-9632-9FFD-8FFBA69F40E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CB488FC-FC1E-36C7-406C-EF026CD225B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AB4F06A-A724-56A6-D820-48FEB566D311}"/>
              </a:ext>
            </a:extLst>
          </p:cNvPr>
          <p:cNvSpPr>
            <a:spLocks noGrp="1"/>
          </p:cNvSpPr>
          <p:nvPr>
            <p:ph type="dt" sz="half" idx="10"/>
          </p:nvPr>
        </p:nvSpPr>
        <p:spPr/>
        <p:txBody>
          <a:bodyPr/>
          <a:lstStyle/>
          <a:p>
            <a:fld id="{D0FC803D-385F-468E-8537-919D7733B7AA}" type="datetimeFigureOut">
              <a:rPr lang="ru-RU" smtClean="0"/>
              <a:t>18.10.2022</a:t>
            </a:fld>
            <a:endParaRPr lang="ru-RU"/>
          </a:p>
        </p:txBody>
      </p:sp>
      <p:sp>
        <p:nvSpPr>
          <p:cNvPr id="5" name="Нижний колонтитул 4">
            <a:extLst>
              <a:ext uri="{FF2B5EF4-FFF2-40B4-BE49-F238E27FC236}">
                <a16:creationId xmlns:a16="http://schemas.microsoft.com/office/drawing/2014/main" id="{5B36D240-EF13-5150-5135-F3148A87AD2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C34ADA3-F166-6B26-9C32-2AE54DFE68EF}"/>
              </a:ext>
            </a:extLst>
          </p:cNvPr>
          <p:cNvSpPr>
            <a:spLocks noGrp="1"/>
          </p:cNvSpPr>
          <p:nvPr>
            <p:ph type="sldNum" sz="quarter" idx="12"/>
          </p:nvPr>
        </p:nvSpPr>
        <p:spPr/>
        <p:txBody>
          <a:bodyPr/>
          <a:lstStyle/>
          <a:p>
            <a:fld id="{D6889817-54B0-40D4-9400-514CB590E068}" type="slidenum">
              <a:rPr lang="ru-RU" smtClean="0"/>
              <a:t>‹#›</a:t>
            </a:fld>
            <a:endParaRPr lang="ru-RU"/>
          </a:p>
        </p:txBody>
      </p:sp>
    </p:spTree>
    <p:extLst>
      <p:ext uri="{BB962C8B-B14F-4D97-AF65-F5344CB8AC3E}">
        <p14:creationId xmlns:p14="http://schemas.microsoft.com/office/powerpoint/2010/main" val="19918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309722-7BD3-FF49-AD3F-B03F619E75F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9B6B3DD-3727-064F-8C07-0DD43CB1749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ABB1D54-CDE0-B7EA-D6E7-DD2647156834}"/>
              </a:ext>
            </a:extLst>
          </p:cNvPr>
          <p:cNvSpPr>
            <a:spLocks noGrp="1"/>
          </p:cNvSpPr>
          <p:nvPr>
            <p:ph type="dt" sz="half" idx="10"/>
          </p:nvPr>
        </p:nvSpPr>
        <p:spPr/>
        <p:txBody>
          <a:bodyPr/>
          <a:lstStyle/>
          <a:p>
            <a:fld id="{D0FC803D-385F-468E-8537-919D7733B7AA}" type="datetimeFigureOut">
              <a:rPr lang="ru-RU" smtClean="0"/>
              <a:t>18.10.2022</a:t>
            </a:fld>
            <a:endParaRPr lang="ru-RU"/>
          </a:p>
        </p:txBody>
      </p:sp>
      <p:sp>
        <p:nvSpPr>
          <p:cNvPr id="5" name="Нижний колонтитул 4">
            <a:extLst>
              <a:ext uri="{FF2B5EF4-FFF2-40B4-BE49-F238E27FC236}">
                <a16:creationId xmlns:a16="http://schemas.microsoft.com/office/drawing/2014/main" id="{953476BD-D7CC-9935-2A8F-84B088D88FC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5BFCDE0-40C4-D786-5A83-C8A0F50B25F4}"/>
              </a:ext>
            </a:extLst>
          </p:cNvPr>
          <p:cNvSpPr>
            <a:spLocks noGrp="1"/>
          </p:cNvSpPr>
          <p:nvPr>
            <p:ph type="sldNum" sz="quarter" idx="12"/>
          </p:nvPr>
        </p:nvSpPr>
        <p:spPr/>
        <p:txBody>
          <a:bodyPr/>
          <a:lstStyle/>
          <a:p>
            <a:fld id="{D6889817-54B0-40D4-9400-514CB590E068}" type="slidenum">
              <a:rPr lang="ru-RU" smtClean="0"/>
              <a:t>‹#›</a:t>
            </a:fld>
            <a:endParaRPr lang="ru-RU"/>
          </a:p>
        </p:txBody>
      </p:sp>
    </p:spTree>
    <p:extLst>
      <p:ext uri="{BB962C8B-B14F-4D97-AF65-F5344CB8AC3E}">
        <p14:creationId xmlns:p14="http://schemas.microsoft.com/office/powerpoint/2010/main" val="179364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3E82FA-0B15-91A7-D9B4-1627E17C66C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9530BCC-3D82-B1CD-0C77-8856FA48A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640DF66-9EA0-2FA5-3244-5B034E5C5355}"/>
              </a:ext>
            </a:extLst>
          </p:cNvPr>
          <p:cNvSpPr>
            <a:spLocks noGrp="1"/>
          </p:cNvSpPr>
          <p:nvPr>
            <p:ph type="dt" sz="half" idx="10"/>
          </p:nvPr>
        </p:nvSpPr>
        <p:spPr/>
        <p:txBody>
          <a:bodyPr/>
          <a:lstStyle/>
          <a:p>
            <a:fld id="{D0FC803D-385F-468E-8537-919D7733B7AA}" type="datetimeFigureOut">
              <a:rPr lang="ru-RU" smtClean="0"/>
              <a:t>18.10.2022</a:t>
            </a:fld>
            <a:endParaRPr lang="ru-RU"/>
          </a:p>
        </p:txBody>
      </p:sp>
      <p:sp>
        <p:nvSpPr>
          <p:cNvPr id="5" name="Нижний колонтитул 4">
            <a:extLst>
              <a:ext uri="{FF2B5EF4-FFF2-40B4-BE49-F238E27FC236}">
                <a16:creationId xmlns:a16="http://schemas.microsoft.com/office/drawing/2014/main" id="{CE8B4FF6-B2D3-5DEE-77FC-E54CB1BEB1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FF01ED-FE19-3192-50DD-C23546FFD298}"/>
              </a:ext>
            </a:extLst>
          </p:cNvPr>
          <p:cNvSpPr>
            <a:spLocks noGrp="1"/>
          </p:cNvSpPr>
          <p:nvPr>
            <p:ph type="sldNum" sz="quarter" idx="12"/>
          </p:nvPr>
        </p:nvSpPr>
        <p:spPr/>
        <p:txBody>
          <a:bodyPr/>
          <a:lstStyle/>
          <a:p>
            <a:fld id="{D6889817-54B0-40D4-9400-514CB590E068}" type="slidenum">
              <a:rPr lang="ru-RU" smtClean="0"/>
              <a:t>‹#›</a:t>
            </a:fld>
            <a:endParaRPr lang="ru-RU"/>
          </a:p>
        </p:txBody>
      </p:sp>
    </p:spTree>
    <p:extLst>
      <p:ext uri="{BB962C8B-B14F-4D97-AF65-F5344CB8AC3E}">
        <p14:creationId xmlns:p14="http://schemas.microsoft.com/office/powerpoint/2010/main" val="300381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C81DA4-98C3-DB84-2205-993F02874F8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41AD033-730F-CE1C-2957-F0FE3845FF5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4E15CFD-928B-8980-E954-8453008A777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3B6D82C-B662-F443-088A-DF428C902967}"/>
              </a:ext>
            </a:extLst>
          </p:cNvPr>
          <p:cNvSpPr>
            <a:spLocks noGrp="1"/>
          </p:cNvSpPr>
          <p:nvPr>
            <p:ph type="dt" sz="half" idx="10"/>
          </p:nvPr>
        </p:nvSpPr>
        <p:spPr/>
        <p:txBody>
          <a:bodyPr/>
          <a:lstStyle/>
          <a:p>
            <a:fld id="{D0FC803D-385F-468E-8537-919D7733B7AA}" type="datetimeFigureOut">
              <a:rPr lang="ru-RU" smtClean="0"/>
              <a:t>18.10.2022</a:t>
            </a:fld>
            <a:endParaRPr lang="ru-RU"/>
          </a:p>
        </p:txBody>
      </p:sp>
      <p:sp>
        <p:nvSpPr>
          <p:cNvPr id="6" name="Нижний колонтитул 5">
            <a:extLst>
              <a:ext uri="{FF2B5EF4-FFF2-40B4-BE49-F238E27FC236}">
                <a16:creationId xmlns:a16="http://schemas.microsoft.com/office/drawing/2014/main" id="{9A57E482-D7E3-CC8D-6427-990192195B2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5991672-9EC0-65BA-73D9-63C2CAE8A530}"/>
              </a:ext>
            </a:extLst>
          </p:cNvPr>
          <p:cNvSpPr>
            <a:spLocks noGrp="1"/>
          </p:cNvSpPr>
          <p:nvPr>
            <p:ph type="sldNum" sz="quarter" idx="12"/>
          </p:nvPr>
        </p:nvSpPr>
        <p:spPr/>
        <p:txBody>
          <a:bodyPr/>
          <a:lstStyle/>
          <a:p>
            <a:fld id="{D6889817-54B0-40D4-9400-514CB590E068}" type="slidenum">
              <a:rPr lang="ru-RU" smtClean="0"/>
              <a:t>‹#›</a:t>
            </a:fld>
            <a:endParaRPr lang="ru-RU"/>
          </a:p>
        </p:txBody>
      </p:sp>
    </p:spTree>
    <p:extLst>
      <p:ext uri="{BB962C8B-B14F-4D97-AF65-F5344CB8AC3E}">
        <p14:creationId xmlns:p14="http://schemas.microsoft.com/office/powerpoint/2010/main" val="104248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DA737A-B213-9CF2-6AB1-7E9A450DA24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C09927A-E908-2B0D-D47A-F63E4F67F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1A1E071-5261-F7F5-02BE-8098FAE5EF6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D31FB7D-5BEE-1E1C-547B-1079435F9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6BC0236-57E1-9511-2223-E6647F23252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9096B1D-A647-7A45-9FA7-A7535CB7A08F}"/>
              </a:ext>
            </a:extLst>
          </p:cNvPr>
          <p:cNvSpPr>
            <a:spLocks noGrp="1"/>
          </p:cNvSpPr>
          <p:nvPr>
            <p:ph type="dt" sz="half" idx="10"/>
          </p:nvPr>
        </p:nvSpPr>
        <p:spPr/>
        <p:txBody>
          <a:bodyPr/>
          <a:lstStyle/>
          <a:p>
            <a:fld id="{D0FC803D-385F-468E-8537-919D7733B7AA}" type="datetimeFigureOut">
              <a:rPr lang="ru-RU" smtClean="0"/>
              <a:t>18.10.2022</a:t>
            </a:fld>
            <a:endParaRPr lang="ru-RU"/>
          </a:p>
        </p:txBody>
      </p:sp>
      <p:sp>
        <p:nvSpPr>
          <p:cNvPr id="8" name="Нижний колонтитул 7">
            <a:extLst>
              <a:ext uri="{FF2B5EF4-FFF2-40B4-BE49-F238E27FC236}">
                <a16:creationId xmlns:a16="http://schemas.microsoft.com/office/drawing/2014/main" id="{1D4BA59F-EC25-A628-6752-2C2C0FC0A80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8F7FED-712B-8966-1BC6-0A98671614E2}"/>
              </a:ext>
            </a:extLst>
          </p:cNvPr>
          <p:cNvSpPr>
            <a:spLocks noGrp="1"/>
          </p:cNvSpPr>
          <p:nvPr>
            <p:ph type="sldNum" sz="quarter" idx="12"/>
          </p:nvPr>
        </p:nvSpPr>
        <p:spPr/>
        <p:txBody>
          <a:bodyPr/>
          <a:lstStyle/>
          <a:p>
            <a:fld id="{D6889817-54B0-40D4-9400-514CB590E068}" type="slidenum">
              <a:rPr lang="ru-RU" smtClean="0"/>
              <a:t>‹#›</a:t>
            </a:fld>
            <a:endParaRPr lang="ru-RU"/>
          </a:p>
        </p:txBody>
      </p:sp>
    </p:spTree>
    <p:extLst>
      <p:ext uri="{BB962C8B-B14F-4D97-AF65-F5344CB8AC3E}">
        <p14:creationId xmlns:p14="http://schemas.microsoft.com/office/powerpoint/2010/main" val="175331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AB4432-EFF2-1D87-D2DA-8EBEB44DBA5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8761359-9316-C365-2DE1-C067663777E9}"/>
              </a:ext>
            </a:extLst>
          </p:cNvPr>
          <p:cNvSpPr>
            <a:spLocks noGrp="1"/>
          </p:cNvSpPr>
          <p:nvPr>
            <p:ph type="dt" sz="half" idx="10"/>
          </p:nvPr>
        </p:nvSpPr>
        <p:spPr/>
        <p:txBody>
          <a:bodyPr/>
          <a:lstStyle/>
          <a:p>
            <a:fld id="{D0FC803D-385F-468E-8537-919D7733B7AA}" type="datetimeFigureOut">
              <a:rPr lang="ru-RU" smtClean="0"/>
              <a:t>18.10.2022</a:t>
            </a:fld>
            <a:endParaRPr lang="ru-RU"/>
          </a:p>
        </p:txBody>
      </p:sp>
      <p:sp>
        <p:nvSpPr>
          <p:cNvPr id="4" name="Нижний колонтитул 3">
            <a:extLst>
              <a:ext uri="{FF2B5EF4-FFF2-40B4-BE49-F238E27FC236}">
                <a16:creationId xmlns:a16="http://schemas.microsoft.com/office/drawing/2014/main" id="{DB9A843C-6C8E-638A-B8D5-F2B8B038A78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CD706EF-F58E-CF2F-CFB0-ECC225FF944D}"/>
              </a:ext>
            </a:extLst>
          </p:cNvPr>
          <p:cNvSpPr>
            <a:spLocks noGrp="1"/>
          </p:cNvSpPr>
          <p:nvPr>
            <p:ph type="sldNum" sz="quarter" idx="12"/>
          </p:nvPr>
        </p:nvSpPr>
        <p:spPr/>
        <p:txBody>
          <a:bodyPr/>
          <a:lstStyle/>
          <a:p>
            <a:fld id="{D6889817-54B0-40D4-9400-514CB590E068}" type="slidenum">
              <a:rPr lang="ru-RU" smtClean="0"/>
              <a:t>‹#›</a:t>
            </a:fld>
            <a:endParaRPr lang="ru-RU"/>
          </a:p>
        </p:txBody>
      </p:sp>
    </p:spTree>
    <p:extLst>
      <p:ext uri="{BB962C8B-B14F-4D97-AF65-F5344CB8AC3E}">
        <p14:creationId xmlns:p14="http://schemas.microsoft.com/office/powerpoint/2010/main" val="241592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C0F7A5B-EEB6-AA51-47D5-091B53F9BE8B}"/>
              </a:ext>
            </a:extLst>
          </p:cNvPr>
          <p:cNvSpPr>
            <a:spLocks noGrp="1"/>
          </p:cNvSpPr>
          <p:nvPr>
            <p:ph type="dt" sz="half" idx="10"/>
          </p:nvPr>
        </p:nvSpPr>
        <p:spPr/>
        <p:txBody>
          <a:bodyPr/>
          <a:lstStyle/>
          <a:p>
            <a:fld id="{D0FC803D-385F-468E-8537-919D7733B7AA}" type="datetimeFigureOut">
              <a:rPr lang="ru-RU" smtClean="0"/>
              <a:t>18.10.2022</a:t>
            </a:fld>
            <a:endParaRPr lang="ru-RU"/>
          </a:p>
        </p:txBody>
      </p:sp>
      <p:sp>
        <p:nvSpPr>
          <p:cNvPr id="3" name="Нижний колонтитул 2">
            <a:extLst>
              <a:ext uri="{FF2B5EF4-FFF2-40B4-BE49-F238E27FC236}">
                <a16:creationId xmlns:a16="http://schemas.microsoft.com/office/drawing/2014/main" id="{0B4A60ED-C8F2-9205-67F6-074EFF1842E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D052D76-6AF9-47C9-C2AB-0AB99316C899}"/>
              </a:ext>
            </a:extLst>
          </p:cNvPr>
          <p:cNvSpPr>
            <a:spLocks noGrp="1"/>
          </p:cNvSpPr>
          <p:nvPr>
            <p:ph type="sldNum" sz="quarter" idx="12"/>
          </p:nvPr>
        </p:nvSpPr>
        <p:spPr/>
        <p:txBody>
          <a:bodyPr/>
          <a:lstStyle/>
          <a:p>
            <a:fld id="{D6889817-54B0-40D4-9400-514CB590E068}" type="slidenum">
              <a:rPr lang="ru-RU" smtClean="0"/>
              <a:t>‹#›</a:t>
            </a:fld>
            <a:endParaRPr lang="ru-RU"/>
          </a:p>
        </p:txBody>
      </p:sp>
    </p:spTree>
    <p:extLst>
      <p:ext uri="{BB962C8B-B14F-4D97-AF65-F5344CB8AC3E}">
        <p14:creationId xmlns:p14="http://schemas.microsoft.com/office/powerpoint/2010/main" val="64096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621A3E-9E68-0391-64C8-2A0357C59FD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1FF0158E-975F-8D63-579C-C61136C19B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A958696-B637-A360-A9F9-00AFB670F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5D6FDDA-0D96-E812-016B-18FD6D43DF15}"/>
              </a:ext>
            </a:extLst>
          </p:cNvPr>
          <p:cNvSpPr>
            <a:spLocks noGrp="1"/>
          </p:cNvSpPr>
          <p:nvPr>
            <p:ph type="dt" sz="half" idx="10"/>
          </p:nvPr>
        </p:nvSpPr>
        <p:spPr/>
        <p:txBody>
          <a:bodyPr/>
          <a:lstStyle/>
          <a:p>
            <a:fld id="{D0FC803D-385F-468E-8537-919D7733B7AA}" type="datetimeFigureOut">
              <a:rPr lang="ru-RU" smtClean="0"/>
              <a:t>18.10.2022</a:t>
            </a:fld>
            <a:endParaRPr lang="ru-RU"/>
          </a:p>
        </p:txBody>
      </p:sp>
      <p:sp>
        <p:nvSpPr>
          <p:cNvPr id="6" name="Нижний колонтитул 5">
            <a:extLst>
              <a:ext uri="{FF2B5EF4-FFF2-40B4-BE49-F238E27FC236}">
                <a16:creationId xmlns:a16="http://schemas.microsoft.com/office/drawing/2014/main" id="{4ACE1FC2-C870-D36F-02D6-A72842487F3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24A7178-D239-889B-403F-D04214518F59}"/>
              </a:ext>
            </a:extLst>
          </p:cNvPr>
          <p:cNvSpPr>
            <a:spLocks noGrp="1"/>
          </p:cNvSpPr>
          <p:nvPr>
            <p:ph type="sldNum" sz="quarter" idx="12"/>
          </p:nvPr>
        </p:nvSpPr>
        <p:spPr/>
        <p:txBody>
          <a:bodyPr/>
          <a:lstStyle/>
          <a:p>
            <a:fld id="{D6889817-54B0-40D4-9400-514CB590E068}" type="slidenum">
              <a:rPr lang="ru-RU" smtClean="0"/>
              <a:t>‹#›</a:t>
            </a:fld>
            <a:endParaRPr lang="ru-RU"/>
          </a:p>
        </p:txBody>
      </p:sp>
    </p:spTree>
    <p:extLst>
      <p:ext uri="{BB962C8B-B14F-4D97-AF65-F5344CB8AC3E}">
        <p14:creationId xmlns:p14="http://schemas.microsoft.com/office/powerpoint/2010/main" val="424132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6CF238-B51D-EE7D-D668-7348A346A67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03D0F5A-4552-C512-7E77-EF1171E0E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904BF82-2D11-B74F-6B0E-93E798C41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D55359C-C9E8-A403-9E55-171EF86753F8}"/>
              </a:ext>
            </a:extLst>
          </p:cNvPr>
          <p:cNvSpPr>
            <a:spLocks noGrp="1"/>
          </p:cNvSpPr>
          <p:nvPr>
            <p:ph type="dt" sz="half" idx="10"/>
          </p:nvPr>
        </p:nvSpPr>
        <p:spPr/>
        <p:txBody>
          <a:bodyPr/>
          <a:lstStyle/>
          <a:p>
            <a:fld id="{D0FC803D-385F-468E-8537-919D7733B7AA}" type="datetimeFigureOut">
              <a:rPr lang="ru-RU" smtClean="0"/>
              <a:t>18.10.2022</a:t>
            </a:fld>
            <a:endParaRPr lang="ru-RU"/>
          </a:p>
        </p:txBody>
      </p:sp>
      <p:sp>
        <p:nvSpPr>
          <p:cNvPr id="6" name="Нижний колонтитул 5">
            <a:extLst>
              <a:ext uri="{FF2B5EF4-FFF2-40B4-BE49-F238E27FC236}">
                <a16:creationId xmlns:a16="http://schemas.microsoft.com/office/drawing/2014/main" id="{CD57E9AE-A84D-2A04-B255-0337CAC9F93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5FA9649-6615-FAB0-4138-017DB54553EA}"/>
              </a:ext>
            </a:extLst>
          </p:cNvPr>
          <p:cNvSpPr>
            <a:spLocks noGrp="1"/>
          </p:cNvSpPr>
          <p:nvPr>
            <p:ph type="sldNum" sz="quarter" idx="12"/>
          </p:nvPr>
        </p:nvSpPr>
        <p:spPr/>
        <p:txBody>
          <a:bodyPr/>
          <a:lstStyle/>
          <a:p>
            <a:fld id="{D6889817-54B0-40D4-9400-514CB590E068}" type="slidenum">
              <a:rPr lang="ru-RU" smtClean="0"/>
              <a:t>‹#›</a:t>
            </a:fld>
            <a:endParaRPr lang="ru-RU"/>
          </a:p>
        </p:txBody>
      </p:sp>
    </p:spTree>
    <p:extLst>
      <p:ext uri="{BB962C8B-B14F-4D97-AF65-F5344CB8AC3E}">
        <p14:creationId xmlns:p14="http://schemas.microsoft.com/office/powerpoint/2010/main" val="388565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8A9254-DAF4-96E0-8893-2C31B2B044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16EF6F3-F1C7-BA13-53C6-F980F32FD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1616563-3DF8-915C-921E-9A45DF290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C803D-385F-468E-8537-919D7733B7AA}" type="datetimeFigureOut">
              <a:rPr lang="ru-RU" smtClean="0"/>
              <a:t>18.10.2022</a:t>
            </a:fld>
            <a:endParaRPr lang="ru-RU"/>
          </a:p>
        </p:txBody>
      </p:sp>
      <p:sp>
        <p:nvSpPr>
          <p:cNvPr id="5" name="Нижний колонтитул 4">
            <a:extLst>
              <a:ext uri="{FF2B5EF4-FFF2-40B4-BE49-F238E27FC236}">
                <a16:creationId xmlns:a16="http://schemas.microsoft.com/office/drawing/2014/main" id="{2AC72163-958E-38AC-5534-EB4530EFB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5E60B19-FF4E-BBAA-DEA7-011661117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89817-54B0-40D4-9400-514CB590E068}" type="slidenum">
              <a:rPr lang="ru-RU" smtClean="0"/>
              <a:t>‹#›</a:t>
            </a:fld>
            <a:endParaRPr lang="ru-RU"/>
          </a:p>
        </p:txBody>
      </p:sp>
    </p:spTree>
    <p:extLst>
      <p:ext uri="{BB962C8B-B14F-4D97-AF65-F5344CB8AC3E}">
        <p14:creationId xmlns:p14="http://schemas.microsoft.com/office/powerpoint/2010/main" val="3486401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143C87-2B5F-EBA6-C0C5-8E99F9BB31D5}"/>
              </a:ext>
            </a:extLst>
          </p:cNvPr>
          <p:cNvSpPr>
            <a:spLocks noGrp="1"/>
          </p:cNvSpPr>
          <p:nvPr>
            <p:ph type="ctrTitle"/>
          </p:nvPr>
        </p:nvSpPr>
        <p:spPr>
          <a:xfrm>
            <a:off x="1373080" y="1600200"/>
            <a:ext cx="9144000" cy="2387600"/>
          </a:xfrm>
        </p:spPr>
        <p:txBody>
          <a:bodyPr>
            <a:normAutofit fontScale="90000"/>
          </a:bodyPr>
          <a:lstStyle/>
          <a:p>
            <a:r>
              <a:rPr lang="en-US" dirty="0"/>
              <a:t>YouTube Presentation</a:t>
            </a:r>
            <a:br>
              <a:rPr lang="en-US" dirty="0"/>
            </a:br>
            <a:r>
              <a:rPr lang="en-US" dirty="0"/>
              <a:t>WEB programming</a:t>
            </a:r>
            <a:br>
              <a:rPr lang="en-US" dirty="0"/>
            </a:br>
            <a:r>
              <a:rPr lang="en-US" dirty="0"/>
              <a:t>MIDTERM PROJECT</a:t>
            </a:r>
            <a:br>
              <a:rPr lang="en-US" dirty="0"/>
            </a:br>
            <a:endParaRPr lang="ru-RU" dirty="0"/>
          </a:p>
        </p:txBody>
      </p:sp>
      <p:sp>
        <p:nvSpPr>
          <p:cNvPr id="3" name="Подзаголовок 2">
            <a:extLst>
              <a:ext uri="{FF2B5EF4-FFF2-40B4-BE49-F238E27FC236}">
                <a16:creationId xmlns:a16="http://schemas.microsoft.com/office/drawing/2014/main" id="{703AF022-1F24-1ACA-D5D4-57C6875FCE8A}"/>
              </a:ext>
            </a:extLst>
          </p:cNvPr>
          <p:cNvSpPr>
            <a:spLocks noGrp="1"/>
          </p:cNvSpPr>
          <p:nvPr>
            <p:ph type="subTitle" idx="1"/>
          </p:nvPr>
        </p:nvSpPr>
        <p:spPr/>
        <p:txBody>
          <a:bodyPr/>
          <a:lstStyle/>
          <a:p>
            <a:r>
              <a:rPr lang="kk-KZ" dirty="0"/>
              <a:t>Әбдікәрімова Айдана</a:t>
            </a:r>
          </a:p>
          <a:p>
            <a:r>
              <a:rPr lang="kk-KZ" dirty="0"/>
              <a:t>Сапия Қанағат</a:t>
            </a:r>
          </a:p>
          <a:p>
            <a:r>
              <a:rPr lang="kk-KZ" dirty="0"/>
              <a:t>Жұмаханұлы Шыңғыс </a:t>
            </a:r>
            <a:endParaRPr lang="ru-RU" dirty="0"/>
          </a:p>
        </p:txBody>
      </p:sp>
    </p:spTree>
    <p:extLst>
      <p:ext uri="{BB962C8B-B14F-4D97-AF65-F5344CB8AC3E}">
        <p14:creationId xmlns:p14="http://schemas.microsoft.com/office/powerpoint/2010/main" val="112346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F3D694-A086-ACFC-A130-D69E9EFC06E5}"/>
              </a:ext>
            </a:extLst>
          </p:cNvPr>
          <p:cNvSpPr>
            <a:spLocks noGrp="1"/>
          </p:cNvSpPr>
          <p:nvPr>
            <p:ph type="title"/>
          </p:nvPr>
        </p:nvSpPr>
        <p:spPr/>
        <p:txBody>
          <a:bodyPr/>
          <a:lstStyle/>
          <a:p>
            <a:r>
              <a:rPr lang="en-US" dirty="0"/>
              <a:t>Steps of Implementation</a:t>
            </a:r>
            <a:endParaRPr lang="ru-RU" dirty="0"/>
          </a:p>
        </p:txBody>
      </p:sp>
      <p:sp>
        <p:nvSpPr>
          <p:cNvPr id="3" name="Объект 2">
            <a:extLst>
              <a:ext uri="{FF2B5EF4-FFF2-40B4-BE49-F238E27FC236}">
                <a16:creationId xmlns:a16="http://schemas.microsoft.com/office/drawing/2014/main" id="{20007E09-0AE6-2AEE-0E97-AB382E364384}"/>
              </a:ext>
            </a:extLst>
          </p:cNvPr>
          <p:cNvSpPr>
            <a:spLocks noGrp="1"/>
          </p:cNvSpPr>
          <p:nvPr>
            <p:ph idx="1"/>
          </p:nvPr>
        </p:nvSpPr>
        <p:spPr/>
        <p:txBody>
          <a:bodyPr/>
          <a:lstStyle/>
          <a:p>
            <a:r>
              <a:rPr lang="en-US" dirty="0"/>
              <a:t>In the beginning, we created separate HTML files for our future pages. And then in a separate CSS, we began to create a design. We knew many things about CSS, but there were moments when we did not know which CSS tools to use. In the course of work, we used the site for ready-made icons “Remix-icon” to make our project look more realistic and beautiful. Since the use of images instead of ready-made icons, the quality of the final result could be different.  </a:t>
            </a:r>
            <a:endParaRPr lang="ru-RU" dirty="0"/>
          </a:p>
        </p:txBody>
      </p:sp>
    </p:spTree>
    <p:extLst>
      <p:ext uri="{BB962C8B-B14F-4D97-AF65-F5344CB8AC3E}">
        <p14:creationId xmlns:p14="http://schemas.microsoft.com/office/powerpoint/2010/main" val="96041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BE780-AD0B-9BC1-86D9-F9DB8E655F0C}"/>
              </a:ext>
            </a:extLst>
          </p:cNvPr>
          <p:cNvSpPr>
            <a:spLocks noGrp="1"/>
          </p:cNvSpPr>
          <p:nvPr>
            <p:ph type="title"/>
          </p:nvPr>
        </p:nvSpPr>
        <p:spPr/>
        <p:txBody>
          <a:bodyPr/>
          <a:lstStyle/>
          <a:p>
            <a:r>
              <a:rPr lang="en-US" dirty="0"/>
              <a:t>Problems</a:t>
            </a:r>
            <a:endParaRPr lang="ru-RU" dirty="0"/>
          </a:p>
        </p:txBody>
      </p:sp>
      <p:sp>
        <p:nvSpPr>
          <p:cNvPr id="3" name="Объект 2">
            <a:extLst>
              <a:ext uri="{FF2B5EF4-FFF2-40B4-BE49-F238E27FC236}">
                <a16:creationId xmlns:a16="http://schemas.microsoft.com/office/drawing/2014/main" id="{113EE077-330B-F740-49FE-F9A90DE19CA4}"/>
              </a:ext>
            </a:extLst>
          </p:cNvPr>
          <p:cNvSpPr>
            <a:spLocks noGrp="1"/>
          </p:cNvSpPr>
          <p:nvPr>
            <p:ph idx="1"/>
          </p:nvPr>
        </p:nvSpPr>
        <p:spPr/>
        <p:txBody>
          <a:bodyPr/>
          <a:lstStyle/>
          <a:p>
            <a:r>
              <a:rPr lang="en-US" dirty="0"/>
              <a:t>Each member of the group had problems that we were able or not to solve very well. For example, Aidana had issues with video placement and scrolling, some she was able to fix and some she </a:t>
            </a:r>
            <a:r>
              <a:rPr lang="kk-KZ" dirty="0"/>
              <a:t>couldn</a:t>
            </a:r>
            <a:r>
              <a:rPr lang="en-US" dirty="0"/>
              <a:t>’</a:t>
            </a:r>
            <a:r>
              <a:rPr lang="kk-KZ" dirty="0"/>
              <a:t>t</a:t>
            </a:r>
            <a:r>
              <a:rPr lang="en-US" dirty="0"/>
              <a:t>. </a:t>
            </a:r>
            <a:r>
              <a:rPr lang="kk-KZ" dirty="0"/>
              <a:t> </a:t>
            </a:r>
            <a:endParaRPr lang="en-US" dirty="0"/>
          </a:p>
          <a:p>
            <a:r>
              <a:rPr lang="en-US" dirty="0"/>
              <a:t>Kanagat: I had a lot of problems with &lt;a&gt; tag and margins with paddings, I fixed it by trying to change values of them for million times.</a:t>
            </a:r>
          </a:p>
          <a:p>
            <a:r>
              <a:rPr lang="en-US" dirty="0"/>
              <a:t>China: I also had problems with paddings and grid container, but I checked some W3 pages and self-studied it.</a:t>
            </a:r>
            <a:endParaRPr lang="ru-RU" dirty="0"/>
          </a:p>
        </p:txBody>
      </p:sp>
    </p:spTree>
    <p:extLst>
      <p:ext uri="{BB962C8B-B14F-4D97-AF65-F5344CB8AC3E}">
        <p14:creationId xmlns:p14="http://schemas.microsoft.com/office/powerpoint/2010/main" val="238798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76E349-50C8-CAAA-4D97-93750C1A9B3F}"/>
              </a:ext>
            </a:extLst>
          </p:cNvPr>
          <p:cNvSpPr>
            <a:spLocks noGrp="1"/>
          </p:cNvSpPr>
          <p:nvPr>
            <p:ph type="title"/>
          </p:nvPr>
        </p:nvSpPr>
        <p:spPr>
          <a:xfrm>
            <a:off x="500848" y="152061"/>
            <a:ext cx="10515600" cy="1325563"/>
          </a:xfrm>
        </p:spPr>
        <p:txBody>
          <a:bodyPr/>
          <a:lstStyle/>
          <a:p>
            <a:r>
              <a:rPr lang="en-US" dirty="0"/>
              <a:t>New Self-Studied materials</a:t>
            </a:r>
            <a:endParaRPr lang="ru-RU" dirty="0"/>
          </a:p>
        </p:txBody>
      </p:sp>
      <p:sp>
        <p:nvSpPr>
          <p:cNvPr id="3" name="Объект 2">
            <a:extLst>
              <a:ext uri="{FF2B5EF4-FFF2-40B4-BE49-F238E27FC236}">
                <a16:creationId xmlns:a16="http://schemas.microsoft.com/office/drawing/2014/main" id="{F81DF296-0F92-FCCA-6CC7-152362003BEE}"/>
              </a:ext>
            </a:extLst>
          </p:cNvPr>
          <p:cNvSpPr>
            <a:spLocks noGrp="1"/>
          </p:cNvSpPr>
          <p:nvPr>
            <p:ph idx="1"/>
          </p:nvPr>
        </p:nvSpPr>
        <p:spPr>
          <a:xfrm>
            <a:off x="500848" y="1337353"/>
            <a:ext cx="10515600" cy="5134468"/>
          </a:xfrm>
        </p:spPr>
        <p:txBody>
          <a:bodyPr/>
          <a:lstStyle/>
          <a:p>
            <a:r>
              <a:rPr lang="en-US" dirty="0"/>
              <a:t>Thanks to the project, I began to work with </a:t>
            </a:r>
            <a:r>
              <a:rPr lang="en-US" dirty="0" err="1"/>
              <a:t>divs</a:t>
            </a:r>
            <a:r>
              <a:rPr lang="en-US" dirty="0"/>
              <a:t> and other tags in HTML more intelligently</a:t>
            </a:r>
            <a:r>
              <a:rPr lang="kk-KZ" dirty="0"/>
              <a:t> </a:t>
            </a:r>
            <a:r>
              <a:rPr lang="en-US" dirty="0"/>
              <a:t>much better since I had not worked with such a large amount of code before. And I learned new tools in CSS. I learned about the site for ready-made icons and how you can use them in the code itself. (</a:t>
            </a:r>
            <a:r>
              <a:rPr lang="en-US" dirty="0" err="1"/>
              <a:t>Aidana</a:t>
            </a:r>
            <a:r>
              <a:rPr lang="en-US" dirty="0"/>
              <a:t>)</a:t>
            </a:r>
            <a:endParaRPr lang="ru-RU" dirty="0"/>
          </a:p>
          <a:p>
            <a:endParaRPr lang="ru-RU" dirty="0"/>
          </a:p>
          <a:p>
            <a:r>
              <a:rPr lang="en-US" dirty="0"/>
              <a:t>I improved my CSS and HTML skills, </a:t>
            </a:r>
            <a:r>
              <a:rPr lang="en-US" dirty="0" err="1"/>
              <a:t>cuz</a:t>
            </a:r>
            <a:r>
              <a:rPr lang="en-US" dirty="0"/>
              <a:t> before I didn’t have that colossal project as YouTube page, and also I realized totally how to correctly use some tags and parameters as span or header. (Kanagat)</a:t>
            </a:r>
          </a:p>
          <a:p>
            <a:r>
              <a:rPr lang="en-US" dirty="0"/>
              <a:t>I agree with Kanagat and also learned a lot of stuff, </a:t>
            </a:r>
            <a:r>
              <a:rPr lang="en-US" dirty="0" err="1"/>
              <a:t>cuz</a:t>
            </a:r>
            <a:r>
              <a:rPr lang="en-US" dirty="0"/>
              <a:t> we did it together and our pages should be connectable to each other.</a:t>
            </a:r>
          </a:p>
          <a:p>
            <a:endParaRPr lang="ru-RU" dirty="0"/>
          </a:p>
        </p:txBody>
      </p:sp>
    </p:spTree>
    <p:extLst>
      <p:ext uri="{BB962C8B-B14F-4D97-AF65-F5344CB8AC3E}">
        <p14:creationId xmlns:p14="http://schemas.microsoft.com/office/powerpoint/2010/main" val="279782792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347</Words>
  <Application>Microsoft Office PowerPoint</Application>
  <PresentationFormat>Широкоэкранный</PresentationFormat>
  <Paragraphs>15</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Calibri</vt:lpstr>
      <vt:lpstr>Calibri Light</vt:lpstr>
      <vt:lpstr>Тема Office</vt:lpstr>
      <vt:lpstr>YouTube Presentation WEB programming MIDTERM PROJECT </vt:lpstr>
      <vt:lpstr>Steps of Implementation</vt:lpstr>
      <vt:lpstr>Problems</vt:lpstr>
      <vt:lpstr>New Self-Studied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Presentation</dc:title>
  <dc:creator>Aidana Abdukarimova</dc:creator>
  <cp:lastModifiedBy>Kanagat K. Sapiya</cp:lastModifiedBy>
  <cp:revision>2</cp:revision>
  <dcterms:created xsi:type="dcterms:W3CDTF">2022-10-18T12:53:35Z</dcterms:created>
  <dcterms:modified xsi:type="dcterms:W3CDTF">2022-10-18T15:55:55Z</dcterms:modified>
</cp:coreProperties>
</file>