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7D8D96-5F79-433C-963E-D2D8676D8D3E}">
  <a:tblStyle styleId="{A87D8D96-5F79-433C-963E-D2D8676D8D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2FC"/>
          </a:solidFill>
        </a:fill>
      </a:tcStyle>
    </a:wholeTbl>
    <a:band1H>
      <a:tcTxStyle/>
      <a:tcStyle>
        <a:tcBdr/>
        <a:fill>
          <a:solidFill>
            <a:srgbClr val="D6E5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5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85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ab7a190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ab7a190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ab7a190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42ab7a190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2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193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8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688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63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5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381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0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1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43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1507067" y="79888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1507074" y="2708920"/>
            <a:ext cx="8765389" cy="31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Vishvalakshmi</a:t>
            </a:r>
            <a:r>
              <a:rPr lang="en-IN" b="1" dirty="0">
                <a:solidFill>
                  <a:srgbClr val="3F3F3F"/>
                </a:solidFill>
              </a:rPr>
              <a:t> V 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EBEON1222725958)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rgbClr val="3F3F3F"/>
                </a:solidFill>
              </a:rPr>
              <a:t>Name : </a:t>
            </a:r>
            <a:r>
              <a:rPr lang="en-IN" b="1" dirty="0" err="1">
                <a:solidFill>
                  <a:srgbClr val="3F3F3F"/>
                </a:solidFill>
              </a:rPr>
              <a:t>Kowsalya</a:t>
            </a:r>
            <a:r>
              <a:rPr lang="en-IN" b="1" dirty="0">
                <a:solidFill>
                  <a:srgbClr val="3F3F3F"/>
                </a:solidFill>
              </a:rPr>
              <a:t> G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EBEON1222724834)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 : </a:t>
            </a:r>
            <a:r>
              <a:rPr lang="en-IN" b="1" dirty="0" err="1">
                <a:solidFill>
                  <a:srgbClr val="3F3F3F"/>
                </a:solidFill>
              </a:rPr>
              <a:t>Srividhya</a:t>
            </a:r>
            <a:r>
              <a:rPr lang="en-IN" b="1" dirty="0">
                <a:solidFill>
                  <a:srgbClr val="3F3F3F"/>
                </a:solidFill>
              </a:rPr>
              <a:t> A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EBEON1222711097)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Kanagavalli</a:t>
            </a:r>
            <a:r>
              <a:rPr lang="en-IN" b="1" dirty="0">
                <a:solidFill>
                  <a:srgbClr val="3F3F3F"/>
                </a:solidFill>
              </a:rPr>
              <a:t> R 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EBEON1222707345)</a:t>
            </a:r>
            <a:endParaRPr b="1" dirty="0">
              <a:solidFill>
                <a:srgbClr val="3F3F3F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Archana R 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EBEON1222714598)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Susmitha</a:t>
            </a:r>
            <a:r>
              <a:rPr lang="en-IN" b="1" dirty="0">
                <a:solidFill>
                  <a:srgbClr val="3F3F3F"/>
                </a:solidFill>
              </a:rPr>
              <a:t> S  		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EBEON1222709710)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b="1" dirty="0">
              <a:solidFill>
                <a:srgbClr val="3F3F3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436425" y="6041500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 :</a:t>
            </a:r>
            <a:endParaRPr sz="180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</a:t>
            </a:r>
            <a:r>
              <a:rPr lang="en-IN" sz="20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Varadharajan</a:t>
            </a: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Tech architecture</a:t>
            </a: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314325" y="2733675"/>
            <a:ext cx="1533600" cy="828600"/>
          </a:xfrm>
          <a:prstGeom prst="ellipse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2705100" y="2895600"/>
            <a:ext cx="14955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38800" y="2895600"/>
            <a:ext cx="16191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8153400" y="1724024"/>
            <a:ext cx="1666800" cy="728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8178627" y="3790950"/>
            <a:ext cx="1666800" cy="7335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029325" y="4657725"/>
            <a:ext cx="1152600" cy="18288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2032000" y="3148012"/>
            <a:ext cx="4890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495800" y="3057525"/>
            <a:ext cx="819300" cy="27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445250" y="3562350"/>
            <a:ext cx="228600" cy="73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1"/>
          <p:cNvSpPr/>
          <p:nvPr/>
        </p:nvSpPr>
        <p:spPr>
          <a:xfrm rot="-5400000">
            <a:off x="8070000" y="2288399"/>
            <a:ext cx="881100" cy="16668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705100" y="1327150"/>
            <a:ext cx="1876500" cy="1320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2.)CSS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4.)BootStrap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5295900" y="1327150"/>
            <a:ext cx="1876500" cy="128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2.)Spring Boot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3.)Hibernate</a:t>
            </a:r>
            <a:r>
              <a:rPr lang="en-IN"/>
              <a:t> </a:t>
            </a: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7848599" y="87325"/>
            <a:ext cx="2710500" cy="143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1.)Data JPA Security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2.)Oauth2-Client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3.)Thymeleaf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4.)DevTools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5.)Web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7929037" y="4549246"/>
            <a:ext cx="2415000" cy="2051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1.)Object Persistence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2.)Mapping with POJO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3.)Database Connection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4581525" y="4785784"/>
            <a:ext cx="1390500" cy="1572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1.)DDL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2.)DML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3.)DCL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4.)TCL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225875" y="909400"/>
            <a:ext cx="44811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Activity diagram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764704"/>
            <a:ext cx="5293519" cy="5976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Challenging issues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While showing the product details to the database, facing the mapping issues. This is resolved by checking properly.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Facing the error while adding the images ,but it did not reflect by refreshing the ide it will solved.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 the chat bot operation of the chat bot is irresponsible because of the wrong mention of the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files.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Features about the module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We can add the images and details of the products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We can see all the product and the category details here.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has a user friendly interface, where the users will find it easy to use.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The chat bot is very helpful for the users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the response of the chatbot is fast.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Future enhancement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4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Integerate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the product 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suplier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details.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Include stock management.</a:t>
            </a: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add Sell product option, where user will also be able to sell their own products.</a:t>
            </a:r>
          </a:p>
          <a:p>
            <a:pPr marL="342900" indent="-254000">
              <a:lnSpc>
                <a:spcPct val="115000"/>
              </a:lnSpc>
              <a:spcBef>
                <a:spcPts val="64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 chatbot we improve that with a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aiml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and NLP. 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IN"/>
              <a:t>Quality improvement task 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lang="en-IN" b="1" dirty="0" err="1">
                <a:latin typeface="Times New Roman"/>
                <a:ea typeface="Times New Roman"/>
                <a:cs typeface="Times New Roman"/>
                <a:sym typeface="Times New Roman"/>
              </a:rPr>
              <a:t>aprouch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890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Junit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basic test validation</a:t>
            </a: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 err="1">
                <a:latin typeface="Times New Roman"/>
                <a:ea typeface="Times New Roman"/>
                <a:cs typeface="Times New Roman"/>
                <a:sym typeface="Times New Roman"/>
              </a:rPr>
              <a:t>DevOp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 tools: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MySQL Workbench,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, Maven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UI approach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HTML, CSS, java script, Bootstrap.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this project we have built an ecommerce website specially designed for automotive parts. With online payment and may more facilities.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Which has user friendly interface for easy use purpose.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implemented the CRUD operations with hibernate and spring boot for easy use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With this we conclude that this project has almost fulfilled all the basic necessities of an ecommerce website.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833642" y="2404434"/>
            <a:ext cx="7767000" cy="164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900" b="1"/>
              <a:t>THANK YOU</a:t>
            </a:r>
            <a:endParaRPr sz="7900" b="1"/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1"/>
          </p:nvPr>
        </p:nvSpPr>
        <p:spPr>
          <a:xfrm>
            <a:off x="5357900" y="5170700"/>
            <a:ext cx="3786000" cy="11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Presented By : </a:t>
            </a:r>
            <a:endParaRPr sz="2000" b="1" dirty="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chemeClr val="dk1"/>
                </a:solidFill>
              </a:rPr>
              <a:t>Kanagavalli</a:t>
            </a:r>
            <a:r>
              <a:rPr lang="en-IN" sz="2000" b="1">
                <a:solidFill>
                  <a:schemeClr val="dk1"/>
                </a:solidFill>
              </a:rPr>
              <a:t> R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Auto Parts plus is an user friendly ecommerce website which provides users an option to buy any automotive parts for their vehicle from online, within few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an admin you will be able to add your on categories and product in the website which will be displayed to the user for buying.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also included an online payment option which will help user to pay for the products online itself.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90959" y="554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Software and Hardware Requirements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idx="1"/>
          </p:nvPr>
        </p:nvSpPr>
        <p:spPr>
          <a:xfrm>
            <a:off x="838200" y="2095501"/>
            <a:ext cx="105156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Eclipse 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language- Java</a:t>
            </a: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Spring Boot.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JDK 17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Frontend - HTML, CSS, Bootstrap, java script.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Database - MySQL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Processor -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Ryzen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Speed - 1.8GHz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RAM - 4GB (minimum)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476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Hard disk- 50GB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22250">
              <a:lnSpc>
                <a:spcPct val="115000"/>
              </a:lnSpc>
              <a:spcBef>
                <a:spcPts val="560"/>
              </a:spcBef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Homepage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Login and Registration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Shop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Cart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38200" y="537845"/>
            <a:ext cx="10515600" cy="9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E-Commerce Website for Automotive Parts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idx="1"/>
          </p:nvPr>
        </p:nvSpPr>
        <p:spPr>
          <a:xfrm>
            <a:off x="838200" y="1733550"/>
            <a:ext cx="10515600" cy="48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Modules and </a:t>
            </a:r>
            <a:r>
              <a:rPr lang="en-IN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Submodules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22250">
              <a:spcBef>
                <a:spcPts val="560"/>
              </a:spcBef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Module.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Upload the product details to database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Upload the product  image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We can see the all product in product section</a:t>
            </a:r>
          </a:p>
          <a:p>
            <a:pPr marL="1143000" lvl="2" indent="-190500">
              <a:spcBef>
                <a:spcPts val="480"/>
              </a:spcBef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+mn-ea"/>
              </a:rPr>
              <a:t>Update the product detail that already uploaded.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Continued...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Goal of module:</a:t>
            </a:r>
          </a:p>
          <a:p>
            <a:pPr marL="457200" lvl="0" indent="-345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0"/>
              <a:buFont typeface="Times New Roman"/>
              <a:buChar char="●"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product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 place that upload the product which were seen in the website.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we can upload the product and product details.</a:t>
            </a: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all the product detail from the database.</a:t>
            </a: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alt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(1st 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12776"/>
            <a:ext cx="10515600" cy="455358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is the control of the all the product and the product details.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the products by the category 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update the already uploaded details of the product.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module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which has a connection with admin home page,  logout.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navigation bar we can directly go 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adminHome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need of back button.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Interconnection details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navigation bar is present throughout the module so it is connected 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AdminHome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logout.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Continued...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7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Sub module details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admin panel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, there is a product table is created for store the all the detail about the products .</a:t>
            </a: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For that we create the table with the help of spring, and we use the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jpa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repository for do the crud operation</a:t>
            </a:r>
          </a:p>
          <a:p>
            <a:pPr marL="5207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We perform the crud operation for delete , add and update the product details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/>
              <a:t>Project overview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idx="1"/>
          </p:nvPr>
        </p:nvSpPr>
        <p:spPr>
          <a:xfrm>
            <a:off x="346655" y="1700808"/>
            <a:ext cx="11498700" cy="477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219" name="Google Shape;219;p30"/>
          <p:cNvSpPr/>
          <p:nvPr/>
        </p:nvSpPr>
        <p:spPr>
          <a:xfrm>
            <a:off x="3081655" y="293560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Login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905526" y="4054475"/>
            <a:ext cx="1537200" cy="39120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Homepage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122545" y="405447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8461375" y="2117725"/>
            <a:ext cx="143764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Details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985135" y="5690235"/>
            <a:ext cx="174180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0291445" y="517334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5697220" y="5690235"/>
            <a:ext cx="1478280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Cart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8145780" y="569023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986655" y="1825625"/>
            <a:ext cx="1285875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Admin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102225" y="2762075"/>
            <a:ext cx="1484100" cy="70020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Category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7175500" y="2935605"/>
            <a:ext cx="2004695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Add Product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0"/>
          <p:cNvCxnSpPr>
            <a:stCxn id="220" idx="0"/>
            <a:endCxn id="219" idx="1"/>
          </p:cNvCxnSpPr>
          <p:nvPr/>
        </p:nvCxnSpPr>
        <p:spPr>
          <a:xfrm rot="10800000" flipH="1">
            <a:off x="1674126" y="3131075"/>
            <a:ext cx="140760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1" name="Google Shape;231;p30"/>
          <p:cNvCxnSpPr>
            <a:stCxn id="220" idx="3"/>
            <a:endCxn id="221" idx="1"/>
          </p:cNvCxnSpPr>
          <p:nvPr/>
        </p:nvCxnSpPr>
        <p:spPr>
          <a:xfrm>
            <a:off x="2442726" y="4250075"/>
            <a:ext cx="2679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2" name="Google Shape;232;p30"/>
          <p:cNvCxnSpPr>
            <a:stCxn id="219" idx="0"/>
            <a:endCxn id="227" idx="1"/>
          </p:cNvCxnSpPr>
          <p:nvPr/>
        </p:nvCxnSpPr>
        <p:spPr>
          <a:xfrm rot="10800000" flipH="1">
            <a:off x="3724593" y="2021205"/>
            <a:ext cx="1262100" cy="914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3" name="Google Shape;233;p30"/>
          <p:cNvCxnSpPr>
            <a:stCxn id="227" idx="2"/>
            <a:endCxn id="228" idx="0"/>
          </p:cNvCxnSpPr>
          <p:nvPr/>
        </p:nvCxnSpPr>
        <p:spPr>
          <a:xfrm>
            <a:off x="5629593" y="2216785"/>
            <a:ext cx="214800" cy="545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4" name="Google Shape;234;p30"/>
          <p:cNvCxnSpPr>
            <a:endCxn id="229" idx="0"/>
          </p:cNvCxnSpPr>
          <p:nvPr/>
        </p:nvCxnSpPr>
        <p:spPr>
          <a:xfrm>
            <a:off x="6176645" y="2190750"/>
            <a:ext cx="2001203" cy="744855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5" name="Google Shape;235;p30"/>
          <p:cNvCxnSpPr>
            <a:stCxn id="227" idx="3"/>
            <a:endCxn id="222" idx="1"/>
          </p:cNvCxnSpPr>
          <p:nvPr/>
        </p:nvCxnSpPr>
        <p:spPr>
          <a:xfrm>
            <a:off x="6272530" y="2021205"/>
            <a:ext cx="2188800" cy="2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6" name="Google Shape;236;p30"/>
          <p:cNvCxnSpPr>
            <a:stCxn id="219" idx="2"/>
          </p:cNvCxnSpPr>
          <p:nvPr/>
        </p:nvCxnSpPr>
        <p:spPr>
          <a:xfrm>
            <a:off x="3724593" y="3326765"/>
            <a:ext cx="1437000" cy="740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237;p30"/>
          <p:cNvCxnSpPr>
            <a:stCxn id="228" idx="2"/>
            <a:endCxn id="221" idx="0"/>
          </p:cNvCxnSpPr>
          <p:nvPr/>
        </p:nvCxnSpPr>
        <p:spPr>
          <a:xfrm flipH="1">
            <a:off x="5765375" y="3462275"/>
            <a:ext cx="78900" cy="592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30"/>
          <p:cNvCxnSpPr>
            <a:stCxn id="229" idx="2"/>
          </p:cNvCxnSpPr>
          <p:nvPr/>
        </p:nvCxnSpPr>
        <p:spPr>
          <a:xfrm flipH="1">
            <a:off x="6358668" y="3326765"/>
            <a:ext cx="1819180" cy="7608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9" name="Google Shape;239;p30"/>
          <p:cNvCxnSpPr>
            <a:stCxn id="221" idx="2"/>
            <a:endCxn id="223" idx="0"/>
          </p:cNvCxnSpPr>
          <p:nvPr/>
        </p:nvCxnSpPr>
        <p:spPr>
          <a:xfrm flipH="1">
            <a:off x="3855983" y="4445635"/>
            <a:ext cx="1909500" cy="12447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30"/>
          <p:cNvCxnSpPr>
            <a:stCxn id="223" idx="3"/>
            <a:endCxn id="225" idx="1"/>
          </p:cNvCxnSpPr>
          <p:nvPr/>
        </p:nvCxnSpPr>
        <p:spPr>
          <a:xfrm>
            <a:off x="472694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1" name="Google Shape;241;p30"/>
          <p:cNvCxnSpPr>
            <a:endCxn id="226" idx="1"/>
          </p:cNvCxnSpPr>
          <p:nvPr/>
        </p:nvCxnSpPr>
        <p:spPr>
          <a:xfrm>
            <a:off x="7175580" y="5885815"/>
            <a:ext cx="9702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2" name="Google Shape;242;p30"/>
          <p:cNvCxnSpPr>
            <a:stCxn id="226" idx="3"/>
          </p:cNvCxnSpPr>
          <p:nvPr/>
        </p:nvCxnSpPr>
        <p:spPr>
          <a:xfrm rot="10800000" flipH="1">
            <a:off x="9431655" y="5564515"/>
            <a:ext cx="859800" cy="3213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3" name="Google Shape;243;p30"/>
          <p:cNvSpPr/>
          <p:nvPr/>
        </p:nvSpPr>
        <p:spPr>
          <a:xfrm>
            <a:off x="10291445" y="3858895"/>
            <a:ext cx="1285875" cy="391160"/>
          </a:xfrm>
          <a:prstGeom prst="rect">
            <a:avLst/>
          </a:prstGeom>
          <a:gradFill>
            <a:gsLst>
              <a:gs pos="0">
                <a:srgbClr val="DDAAA9"/>
              </a:gs>
              <a:gs pos="50000">
                <a:srgbClr val="D69C9B"/>
              </a:gs>
              <a:gs pos="100000">
                <a:srgbClr val="D38A89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800" dirty="0">
                <a:solidFill>
                  <a:schemeClr val="dk1"/>
                </a:solidFill>
              </a:rPr>
              <a:t>Logout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244" name="Google Shape;244;p30"/>
          <p:cNvCxnSpPr>
            <a:stCxn id="224" idx="0"/>
            <a:endCxn id="243" idx="2"/>
          </p:cNvCxnSpPr>
          <p:nvPr/>
        </p:nvCxnSpPr>
        <p:spPr>
          <a:xfrm rot="10800000">
            <a:off x="10934383" y="4249945"/>
            <a:ext cx="0" cy="9234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5" name="Google Shape;245;p30"/>
          <p:cNvSpPr/>
          <p:nvPr/>
        </p:nvSpPr>
        <p:spPr>
          <a:xfrm>
            <a:off x="1055370" y="5236210"/>
            <a:ext cx="1388110" cy="39116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000" dirty="0">
                <a:solidFill>
                  <a:schemeClr val="dk1"/>
                </a:solidFill>
              </a:rPr>
              <a:t>Chatbot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46" name="Google Shape;246;p30"/>
          <p:cNvCxnSpPr>
            <a:stCxn id="220" idx="2"/>
            <a:endCxn id="245" idx="0"/>
          </p:cNvCxnSpPr>
          <p:nvPr/>
        </p:nvCxnSpPr>
        <p:spPr>
          <a:xfrm>
            <a:off x="1674126" y="4445675"/>
            <a:ext cx="75300" cy="7905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842</Words>
  <Application>Microsoft Office PowerPoint</Application>
  <PresentationFormat>Widescreen</PresentationFormat>
  <Paragraphs>136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E-Commerce Website for Automotive Parts</vt:lpstr>
      <vt:lpstr>Introduction</vt:lpstr>
      <vt:lpstr>Software and Hardware Requirements</vt:lpstr>
      <vt:lpstr>E-Commerce Website for Automotive Parts</vt:lpstr>
      <vt:lpstr>E-Commerce Website for Automotive Parts</vt:lpstr>
      <vt:lpstr>Continued...</vt:lpstr>
      <vt:lpstr>Admin(1st Module)</vt:lpstr>
      <vt:lpstr>Continued...</vt:lpstr>
      <vt:lpstr>Project overview</vt:lpstr>
      <vt:lpstr>Tech architecture  </vt:lpstr>
      <vt:lpstr>Activity diagram</vt:lpstr>
      <vt:lpstr>Challenging issues</vt:lpstr>
      <vt:lpstr>Features about the module</vt:lpstr>
      <vt:lpstr>Future enhancement</vt:lpstr>
      <vt:lpstr>Quality improvement task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for Automotive Parts</dc:title>
  <dc:creator>SAIPOGESH</dc:creator>
  <cp:lastModifiedBy>Kaviya K</cp:lastModifiedBy>
  <cp:revision>21</cp:revision>
  <dcterms:modified xsi:type="dcterms:W3CDTF">2023-05-10T17:24:18Z</dcterms:modified>
</cp:coreProperties>
</file>