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2AF-54FD-494C-B163-BE48A279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925AE-1031-4F52-8C34-B93D7C0F0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F0B6-D4F8-46E0-9224-89760DE3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3335-E9B9-40F8-A42E-F440E74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FB69-5FF1-4ABE-9D24-066B1CD9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2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C77A-23EC-4977-8494-5B5C4B14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3071-B287-4743-AD1C-202B657C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4AED-2C2F-41F0-817C-5783C9D3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1C5D-87DC-4990-A64D-34BC10F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646F-C3EB-480D-A703-EE3D7398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EB73F-1923-4D6E-9D88-CC319E0D2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0E9B-BFE5-4B41-A811-5D816C4C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2049-2589-4D4E-8665-E6D369BE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B9F8-4569-48D8-9B6E-AFADC39B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8E43-B337-4A6F-BC46-9AFA1721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E38B-BEDC-4DC6-83E5-59CBBD6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DA9F-8BAC-4390-A388-B0B27D87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7ADD-B710-4EFD-8445-3F085691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7EEE-89D5-44BB-A71C-100C3C0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A47F-FE32-4108-9C2B-85384DC6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99B-BEFD-4448-9651-64F1D154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1FD02-33E1-4658-8597-82982A13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3413-7322-4057-9DFB-16D67A32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038B-D685-4FFC-87EF-0E6E68C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F962-5D4C-4177-B0F3-EAFE14AE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194F-8D09-4B74-824E-0C5B7F8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EF57-661B-45EB-9ECB-43B032197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8E3A-7E88-48F8-823E-538F8783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F1CC-06B8-4874-A408-9AAC99FC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3F7D-7104-4A01-AE4D-F1627FAD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6741-B3FC-4D10-A1BB-7D2B2C1C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C85-0C13-4113-B9D5-738C4530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B5FF-74F3-4A4E-AA91-CB098909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9D20-C6EC-4FF1-A481-600DB99D8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6528F-B352-4FB8-9C9A-947BE927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94CE-7EB0-43BC-B3F5-780449CB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2B531-F642-4B2B-9CAA-2196581F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02712-BE66-433E-BE05-916E1D90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46A1-5433-4102-81DF-A3ADD648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C054-F01C-4327-BF64-F5ACFA0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2157-710C-4A19-8CBD-2A471B03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546E-CE4F-4680-97CF-34EF1FF8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07AB-6BAE-493E-878A-18809DE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9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3526E-7954-4E41-A6EE-30B76F62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27647-EF47-44F2-9991-419765A1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388F-5192-4AF4-BAAE-B677F399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374C-8096-4682-9C7C-4CEFEA19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C58-BE82-4765-BD9A-9BB5608A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D82A4-26CE-4C92-9221-C3E0D0B0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49441-21C4-498A-A1D9-90068A8A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1A6E8-63C5-4A83-A67D-219B8E32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01E3-4B20-449D-8567-B89176D9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F2CE-2EF0-4092-BA1F-4E2369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825EB-F6B9-4618-B732-50BA6DA85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62801-CDEA-48FE-9B47-7C6ACF1CB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766E2-A58E-48B5-B86F-2736CCC4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C18E-56C4-4F73-8064-08229309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BE153-D20B-4124-82E0-AD6ED182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6275D-521D-40AE-A51F-B38DE632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AA146-5A62-4D34-80B3-7B0CF08A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97CE-D67F-4698-9E37-7F2A0CC9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D534-BDF7-4550-8F34-7A31A801568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8985-F2A3-47AA-9459-8A3C3E82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8C25-B784-425D-BE32-8F278CE08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AD0B-A9CB-44F3-A344-AFF5160C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1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E36A-B4A7-45AC-A99D-4384C1642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WELCOME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FAD6-EA69-456B-A6CE-994F561CC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GIT</dc:title>
  <dc:creator>Kanaheswary V</dc:creator>
  <cp:lastModifiedBy>Kanaheswary V</cp:lastModifiedBy>
  <cp:revision>1</cp:revision>
  <dcterms:created xsi:type="dcterms:W3CDTF">2021-11-23T06:39:10Z</dcterms:created>
  <dcterms:modified xsi:type="dcterms:W3CDTF">2021-11-23T06:39:24Z</dcterms:modified>
</cp:coreProperties>
</file>