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314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27447" y="2163357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Carbon Footprints using Power BI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8D462E-C708-8205-F925-77937CC81DFD}"/>
              </a:ext>
            </a:extLst>
          </p:cNvPr>
          <p:cNvSpPr txBox="1"/>
          <p:nvPr/>
        </p:nvSpPr>
        <p:spPr>
          <a:xfrm>
            <a:off x="8267419" y="3775115"/>
            <a:ext cx="32308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: Kanak Garg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C1CE3-BAAB-CDD0-DC8F-E18B2D8D1B2B}"/>
              </a:ext>
            </a:extLst>
          </p:cNvPr>
          <p:cNvSpPr txBox="1"/>
          <p:nvPr/>
        </p:nvSpPr>
        <p:spPr>
          <a:xfrm>
            <a:off x="76201" y="1714694"/>
            <a:ext cx="7345680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Analyze Carbon Footprint Data: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Understand the various components contributing to carbon emissions.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Visualize Trends and Patterns: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Use Power BI to create visual representations of data for better comprehension.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Identify Key Emission Sources: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Pinpoint which sectors (e.g., transportation, energy) contribute most to carbon footprints.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Engage Stakeholders: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Present findings to stakeholders to promote awareness and 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Develop Actionable Insights: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Provide recommendations based on data analysis to help reduce carbon emissions.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Foster Sustainable Practices: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Encourage the adoption of sustainable practices based on visualized data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73156" y="71310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41FD5-4C21-B502-CD4A-29EF782F6DCB}"/>
              </a:ext>
            </a:extLst>
          </p:cNvPr>
          <p:cNvSpPr txBox="1"/>
          <p:nvPr/>
        </p:nvSpPr>
        <p:spPr>
          <a:xfrm>
            <a:off x="74646" y="1113210"/>
            <a:ext cx="11868537" cy="583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Power BI: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Primary tool for data visualization and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Features include data modeling, interactive dashboards, and real-time data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Power Query: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Used for data extraction, transformation, and loading (ETL).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Facilitates data cleaning, merging, and shaping before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DAX (Data Analysis Expressions):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 formula language used in Power BI for creating custom calculations and aggregations.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Enables advanced data analysis and insights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Data Sources: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Utilized various data sources such as: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CSV files for raw data import.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Excel spreadsheets for structured data.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APIs for real-time data retrieval from environmental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Visualization Tools: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Bar charts, line graphs, and maps created using Power BI’s built-in visualization options.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Custom visuals from the Power BI marketplace to enhance data representation.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Collaboration Tools: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Microsoft Teams or SharePoint for team collaboration and sharing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Power BI Service for publishing and sharing reports with stakeholders.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79072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6BBB18-C0A1-49C3-9A72-65CCC716D558}"/>
              </a:ext>
            </a:extLst>
          </p:cNvPr>
          <p:cNvSpPr txBox="1"/>
          <p:nvPr/>
        </p:nvSpPr>
        <p:spPr>
          <a:xfrm>
            <a:off x="401216" y="1380931"/>
            <a:ext cx="9675845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Data Collection: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Gathered data from multiple sources, including: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Environmental reports and studies.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Government databases and public datasets.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Surveys and questionnaires targeting specific sectors.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Data Cleaning: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Conducted data validation to ensure accuracy and reliability.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Removed duplicates and irrelevant entries.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Handled missing values through imputation or exclusion.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Data Transformation: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Utilized Power Query for data transformation tasks: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Merged datasets from different sources for a comprehensive view.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Standardized data formats (e.g., date formats, units of measurement).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Created calculated columns for additional insights (e.g., total emissions).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Data Modeling: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Developed a data model in Power BI to establish relationships between different data tables.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Created hierarchies for better drill-down capabilities in visualizations.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3EE3C-EB27-9761-567C-8ADA095FD371}"/>
              </a:ext>
            </a:extLst>
          </p:cNvPr>
          <p:cNvSpPr txBox="1"/>
          <p:nvPr/>
        </p:nvSpPr>
        <p:spPr>
          <a:xfrm>
            <a:off x="109634" y="1921911"/>
            <a:ext cx="11675901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Rising Carbon Emissions: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Global carbon emissions are increasing at an alarming rate, contributing to climate change and environmental degradation.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Lack of Awareness: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Many individuals and organizations are unaware of their carbon footprints and the impact of their activities on the environment.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Data Fragmentation: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Carbon footprint data is often scattered across various sources, making it difficult to analyze and derive actionable insights.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Need for Effective Visualization: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Traditional reporting methods fail to effectively communicate complex carbon data, hindering understanding and decision-making.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Urgency for Action: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There is an urgent need for tools and strategies to visualize carbon footprints, enabling stakeholders to identify key areas for reduction and promote sustainable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1B614-AC87-EC24-6772-4A58772BBD5E}"/>
              </a:ext>
            </a:extLst>
          </p:cNvPr>
          <p:cNvSpPr txBox="1"/>
          <p:nvPr/>
        </p:nvSpPr>
        <p:spPr>
          <a:xfrm>
            <a:off x="209550" y="1783899"/>
            <a:ext cx="11772900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Comprehensive Data Analysis: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Utilize Power BI to aggregate and analyze carbon footprint data from multiple sources, providing a holistic view of emissions.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Interactive Visualizations: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Create dynamic dashboards and visualizations that simplify complex data, making it easier for stakeholders to understand their carbon footprints.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Awareness and Education: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Develop educational materials and presentations based on visual insights to raise awareness about carbon emissions and their impact on the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Actionable Insights: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Provide clear recommendations based on data analysis, highlighting specific areas where organizations and individuals can reduce their carbon footprints.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Stakeholder Engagement: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Facilitate workshops and discussions using the visualized data to engage stakeholders in sustainability initiatives and encourage collaborative action towards emission reduction.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B62A44-8B1C-9BB9-2C9F-42DEF733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883730"/>
            <a:ext cx="5122789" cy="2872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61BE7B-4991-E5EF-D79F-B161E1FA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91" y="850286"/>
            <a:ext cx="5373705" cy="3019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5C67ED-1413-A148-49CF-E226026CD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91" y="3955239"/>
            <a:ext cx="5296017" cy="2859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08D017-8417-AAFA-1F7B-16D89A39EC99}"/>
              </a:ext>
            </a:extLst>
          </p:cNvPr>
          <p:cNvSpPr txBox="1"/>
          <p:nvPr/>
        </p:nvSpPr>
        <p:spPr>
          <a:xfrm>
            <a:off x="541176" y="5066523"/>
            <a:ext cx="39501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dashboards include:
- CO₂ Emissions by Sector
- Year-over-Year Comparison
- Regional Emissions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184EB-598D-B8B0-7926-864DAABCBBE8}"/>
              </a:ext>
            </a:extLst>
          </p:cNvPr>
          <p:cNvSpPr txBox="1"/>
          <p:nvPr/>
        </p:nvSpPr>
        <p:spPr>
          <a:xfrm>
            <a:off x="149087" y="1470931"/>
            <a:ext cx="11757163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Summary of Findings: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Recap the key insights gained from the analysis of carbon footprint data, highlighting significant trends and areas of concern.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Importance of Visualization: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Emphasize how effective data visualization using Power BI enhances understanding and facilitates informed decision-making regarding carbon emissions.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Call to Action: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Encourage the audience to take proactive steps in reducing their carbon footprints and adopting sustainable practices based on the insights presented.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Future Directions: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Suggest areas for further research and analysis to continue improving carbon footprint understanding and reduction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Acknowledgment of Collaboration: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Thank collaborators, stakeholders, and data sources that contributed to the project’s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Access to Project Files: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For more details and access to the project files, visit: https://github.com/Kanak1009/Carbon-Footprints.git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22</TotalTime>
  <Words>842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__Inter_d65c78</vt:lpstr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Kanak Garg</cp:lastModifiedBy>
  <cp:revision>5</cp:revision>
  <dcterms:created xsi:type="dcterms:W3CDTF">2024-12-31T09:40:01Z</dcterms:created>
  <dcterms:modified xsi:type="dcterms:W3CDTF">2025-04-19T13:22:22Z</dcterms:modified>
</cp:coreProperties>
</file>