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F3F510-18D7-463E-857B-FB4F8C2C0BF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2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6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11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6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4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67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64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9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2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9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6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8D40-D756-4503-9FFD-E2AE09F06784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F4D548-BB89-41BA-94CB-387605B6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4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67DF-324B-FB6F-904F-6725A897D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PROJECT ON TV SHOW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7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C034-092D-21DC-2723-604778C8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TOP-RATED TV SHOW FOR EACH LANGUAGE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90B85-AB19-9262-8466-CCBC06134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34" y="1828340"/>
            <a:ext cx="4201111" cy="1438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72B8D-29F5-5B39-755F-69A2A0D31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06" y="3556254"/>
            <a:ext cx="482032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2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5B31-6ED9-F031-E38B-E454D46C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TV SHOW RELEASED IN 2012 THAT HAVE THE HIGHEST RATING FOR EACH VIEWERS 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2A1F6-E40D-FADF-29EA-6ED1A942C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8" y="1979873"/>
            <a:ext cx="6878010" cy="1781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22322-6C89-90B4-D010-A1FDC92E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64" y="4270031"/>
            <a:ext cx="481079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9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212E-2EB4-D7CA-436C-85B913A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RATED TV SHOW OF EACH GENRE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DAD47-AD6B-21F1-B27B-BF8304CAA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409" y="3303487"/>
            <a:ext cx="4887007" cy="1438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2F848-3D6D-474F-0B7F-0A83217F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09" y="1827438"/>
            <a:ext cx="347711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4729-89B5-079C-E781-550E6464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E45E-9EA7-46F4-5AA9-7129D001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rated tv show is Ilana Glazer</a:t>
            </a:r>
          </a:p>
          <a:p>
            <a:r>
              <a:rPr lang="en-US" dirty="0"/>
              <a:t>Most TV Show were released in 2016.</a:t>
            </a:r>
          </a:p>
          <a:p>
            <a:r>
              <a:rPr lang="en-US" dirty="0"/>
              <a:t>NCIS has most season in history of TV Shows.</a:t>
            </a:r>
          </a:p>
          <a:p>
            <a:r>
              <a:rPr lang="en-IN" dirty="0"/>
              <a:t>The Best TV Show is “The Test” with rating of 9.</a:t>
            </a:r>
          </a:p>
          <a:p>
            <a:r>
              <a:rPr lang="en-IN" dirty="0"/>
              <a:t>According to Viewers Age , the highest rated TV Show is “Person of Interest” with rating 8.4.</a:t>
            </a:r>
          </a:p>
        </p:txBody>
      </p:sp>
    </p:spTree>
    <p:extLst>
      <p:ext uri="{BB962C8B-B14F-4D97-AF65-F5344CB8AC3E}">
        <p14:creationId xmlns:p14="http://schemas.microsoft.com/office/powerpoint/2010/main" val="22799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8A30-0F92-7910-A4C9-217B6470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0326-DB6F-03BB-0EFE-488DED63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TV shows dataset provides a comprehensive overview of 182</a:t>
            </a:r>
          </a:p>
          <a:p>
            <a:pPr marL="0" indent="0">
              <a:buNone/>
            </a:pPr>
            <a:r>
              <a:rPr lang="en-US" dirty="0"/>
              <a:t>TV shows, including their key attributes such as ratings ,genres ,release</a:t>
            </a:r>
          </a:p>
          <a:p>
            <a:pPr marL="0" indent="0">
              <a:buNone/>
            </a:pPr>
            <a:r>
              <a:rPr lang="en-US" dirty="0"/>
              <a:t>year, directors, and more. It is designed to facilitate in-depth</a:t>
            </a:r>
          </a:p>
          <a:p>
            <a:pPr marL="0" indent="0">
              <a:buNone/>
            </a:pPr>
            <a:r>
              <a:rPr lang="en-US" dirty="0"/>
              <a:t>analysis of trends and patterns in the TV Show industry over multiple</a:t>
            </a:r>
          </a:p>
          <a:p>
            <a:pPr marL="0" indent="0">
              <a:buNone/>
            </a:pPr>
            <a:r>
              <a:rPr lang="en-US" dirty="0"/>
              <a:t>years. The dataset combines user-generated metrics like IMDb-style</a:t>
            </a:r>
          </a:p>
          <a:p>
            <a:pPr marL="0" indent="0">
              <a:buNone/>
            </a:pPr>
            <a:r>
              <a:rPr lang="en-US" dirty="0"/>
              <a:t>ratings offering a balanced perspective on each movie's reception.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89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C643-04F4-F895-052B-81170575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LOWEST RATED TV SHOW WITH RATING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71D1FB-82FF-1F5B-6C9A-4B6ED928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3" y="2214359"/>
            <a:ext cx="4582164" cy="10764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3A61C-4820-13CD-BE98-88CC2F86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0834"/>
            <a:ext cx="441069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D571-AD7E-B4EF-2509-4490FFC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WITH MOST TV SHOW RELEASED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750C5-5C64-F39C-5DEF-BE69C41BA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11" y="2121412"/>
            <a:ext cx="4020111" cy="1105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65F96-BF57-F89E-0639-64F499D2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80" y="3168958"/>
            <a:ext cx="291505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4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EE07-0D41-145C-BCFC-80E221C2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SHOW WITH MOST SEASON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73B7F-647F-F740-0B97-36C6BE326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8" y="2014175"/>
            <a:ext cx="3477110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17F22-85B0-94FE-4227-F7E0F8599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76" y="3406877"/>
            <a:ext cx="289600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6CAC-3ACA-8A52-A3AD-296B9201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HIGHEST-RATED TV SHOW OF EACH GENRE.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6C0B4-F513-7D46-2CB1-757E6AEF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48584" cy="1876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7399D-CE00-3A7B-538F-C91763FBE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99" y="3429000"/>
            <a:ext cx="482032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4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5838-4183-A97F-FDAA-82796D97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TV_SHOW WITH RATING HIGHER THAN AVGRAGE RATING OF ALL TV SHOW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4004F-05E7-BA2D-1A0E-DC1DB86B9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932"/>
            <a:ext cx="6496957" cy="13813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E0228-5569-58B3-50C1-45FA4D1F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54" y="3932494"/>
            <a:ext cx="383911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8EEE-3E25-94FC-4E8E-33DF2A9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SHOW FEATURING A GENRE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46930-0415-27CC-686D-27000DFD8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25" y="2141688"/>
            <a:ext cx="4248743" cy="1143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23980-7A39-4B48-E145-AB658CB7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67" y="3681931"/>
            <a:ext cx="502037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8E8F-49EA-E9BD-359E-9AE428DC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SHOW WHERE THE RATING IS BELOW THE AVERAGE RATING FOR ITS GENRE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390E2-DF5A-F746-BA79-85129759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8" y="1980484"/>
            <a:ext cx="6687483" cy="1819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08161-1480-45A3-092D-B9044F24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15" y="4193209"/>
            <a:ext cx="588727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266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223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Wingdings 3</vt:lpstr>
      <vt:lpstr>Wisp</vt:lpstr>
      <vt:lpstr>SQL PROJECT ON TV SHOW ANALYSIS</vt:lpstr>
      <vt:lpstr>INTRODUCTION </vt:lpstr>
      <vt:lpstr>TOP 5 LOWEST RATED TV SHOW WITH RATING</vt:lpstr>
      <vt:lpstr>YEAR WITH MOST TV SHOW RELEASED</vt:lpstr>
      <vt:lpstr>TV SHOW WITH MOST SEASON</vt:lpstr>
      <vt:lpstr>HIGHEST-RATED TV SHOW OF EACH GENRE.</vt:lpstr>
      <vt:lpstr> TV_SHOW WITH RATING HIGHER THAN AVGRAGE RATING OF ALL TV SHOW</vt:lpstr>
      <vt:lpstr>TV SHOW FEATURING A GENRE</vt:lpstr>
      <vt:lpstr>TV SHOW WHERE THE RATING IS BELOW THE AVERAGE RATING FOR ITS GENRE</vt:lpstr>
      <vt:lpstr>TOP-RATED TV SHOW FOR EACH LANGUAGE</vt:lpstr>
      <vt:lpstr>TV SHOW RELEASED IN 2012 THAT HAVE THE HIGHEST RATING FOR EACH VIEWERS AGE</vt:lpstr>
      <vt:lpstr>LOWEST RATED TV SHOW OF EACH GENRE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Kanak Garg</dc:creator>
  <cp:lastModifiedBy>Kanak Garg</cp:lastModifiedBy>
  <cp:revision>1</cp:revision>
  <dcterms:created xsi:type="dcterms:W3CDTF">2024-11-29T12:00:59Z</dcterms:created>
  <dcterms:modified xsi:type="dcterms:W3CDTF">2024-11-29T12:14:29Z</dcterms:modified>
</cp:coreProperties>
</file>