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Default Extension="gif" ContentType="image/gif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notesSlides/notesSlide1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notesSlides/notesSlide18.xml" ContentType="application/vnd.openxmlformats-officedocument.presentationml.notesSlide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1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9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9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10.xml" ContentType="application/vnd.openxmlformats-officedocument.theme+xml"/>
  <Override PartName="/ppt/theme/theme8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9.xml" ContentType="application/vnd.openxmlformats-officedocument.theme+xml"/>
  <Override PartName="/ppt/theme/theme7.xml" ContentType="application/vnd.openxmlformats-officedocument.theme+xml"/>
  <Override PartName="/ppt/theme/theme4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5" r:id="rId3"/>
    <p:sldMasterId id="2147483697" r:id="rId4"/>
    <p:sldMasterId id="2147483709" r:id="rId5"/>
    <p:sldMasterId id="2147483721" r:id="rId6"/>
    <p:sldMasterId id="2147483734" r:id="rId7"/>
    <p:sldMasterId id="2147483746" r:id="rId8"/>
    <p:sldMasterId id="2147483759" r:id="rId9"/>
  </p:sldMasterIdLst>
  <p:notesMasterIdLst>
    <p:notesMasterId r:id="rId31"/>
  </p:notesMasterIdLst>
  <p:handoutMasterIdLst>
    <p:handoutMasterId r:id="rId32"/>
  </p:handoutMasterIdLst>
  <p:sldIdLst>
    <p:sldId id="295" r:id="rId10"/>
    <p:sldId id="296" r:id="rId11"/>
    <p:sldId id="290" r:id="rId12"/>
    <p:sldId id="272" r:id="rId13"/>
    <p:sldId id="273" r:id="rId14"/>
    <p:sldId id="274" r:id="rId15"/>
    <p:sldId id="276" r:id="rId16"/>
    <p:sldId id="297" r:id="rId17"/>
    <p:sldId id="303" r:id="rId18"/>
    <p:sldId id="278" r:id="rId19"/>
    <p:sldId id="279" r:id="rId20"/>
    <p:sldId id="280" r:id="rId21"/>
    <p:sldId id="281" r:id="rId22"/>
    <p:sldId id="282" r:id="rId23"/>
    <p:sldId id="292" r:id="rId24"/>
    <p:sldId id="298" r:id="rId25"/>
    <p:sldId id="287" r:id="rId26"/>
    <p:sldId id="288" r:id="rId27"/>
    <p:sldId id="293" r:id="rId28"/>
    <p:sldId id="300" r:id="rId29"/>
    <p:sldId id="30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-8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-270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handoutMaster" Target="handoutMasters/handoutMaster1.xml"/><Relationship Id="rId37" Type="http://schemas.openxmlformats.org/officeDocument/2006/relationships/customXml" Target="../customXml/item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0D96E-C5BF-464F-8D16-BE3BF48701AC}" type="datetimeFigureOut">
              <a:rPr lang="en-IN" smtClean="0"/>
              <a:pPr/>
              <a:t>09-01-2022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34FC1-0FC4-47A4-BA99-AB6EAB25447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07381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01388-0F5A-4E56-A3F7-66EF2A0D282D}" type="datetimeFigureOut">
              <a:rPr lang="en-SG" smtClean="0"/>
              <a:pPr/>
              <a:t>9/1/2022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08DDC-31EA-4EED-91BA-0CC81D77823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2759227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9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9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9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9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4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9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39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08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78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47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17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86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56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C6B4B20-2A1A-45F4-9752-9E9EE5185AD0}" type="datetimeFigureOut">
              <a:rPr lang="en-SG" smtClean="0"/>
              <a:pPr/>
              <a:t>9/1/2022</a:t>
            </a:fld>
            <a:endParaRPr lang="en-SG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3" y="6477005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endParaRPr lang="en-SG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477641"/>
            <a:ext cx="14224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86DC99A-1EAE-4635-9DE5-8B75706443A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340858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"/>
            <a:ext cx="109728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C6B4B20-2A1A-45F4-9752-9E9EE5185AD0}" type="datetimeFigureOut">
              <a:rPr lang="en-SG" smtClean="0"/>
              <a:pPr/>
              <a:t>9/1/2022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10" y="6492881"/>
            <a:ext cx="1727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86DC99A-1EAE-4635-9DE5-8B75706443A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18146346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A6C3-8B1C-47AD-A736-E911B149512D}" type="datetimeFigureOut">
              <a:rPr lang="en-IN" smtClean="0"/>
              <a:pPr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4CB7-0E1E-4618-BA15-DBDB11ED95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2243913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A6C3-8B1C-47AD-A736-E911B149512D}" type="datetimeFigureOut">
              <a:rPr lang="en-IN" smtClean="0"/>
              <a:pPr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4CB7-0E1E-4618-BA15-DBDB11ED95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874418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A6C3-8B1C-47AD-A736-E911B149512D}" type="datetimeFigureOut">
              <a:rPr lang="en-IN" smtClean="0"/>
              <a:pPr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4CB7-0E1E-4618-BA15-DBDB11ED95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4021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4" y="274643"/>
            <a:ext cx="274320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C6B4B20-2A1A-45F4-9752-9E9EE5185AD0}" type="datetimeFigureOut">
              <a:rPr lang="en-SG" smtClean="0"/>
              <a:pPr/>
              <a:t>9/1/2022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10" y="6492881"/>
            <a:ext cx="1727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86DC99A-1EAE-4635-9DE5-8B75706443A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2416137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4" y="1122368"/>
            <a:ext cx="9144000" cy="2387599"/>
          </a:xfrm>
        </p:spPr>
        <p:txBody>
          <a:bodyPr anchor="b"/>
          <a:lstStyle>
            <a:lvl1pPr algn="ctr">
              <a:defRPr sz="353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4" y="3602040"/>
            <a:ext cx="9144000" cy="1655763"/>
          </a:xfrm>
        </p:spPr>
        <p:txBody>
          <a:bodyPr/>
          <a:lstStyle>
            <a:lvl1pPr marL="0" indent="0" algn="ctr">
              <a:buNone/>
              <a:defRPr sz="1415"/>
            </a:lvl1pPr>
            <a:lvl2pPr marL="269565" indent="0" algn="ctr">
              <a:buNone/>
              <a:defRPr sz="1179"/>
            </a:lvl2pPr>
            <a:lvl3pPr marL="539130" indent="0" algn="ctr">
              <a:buNone/>
              <a:defRPr sz="1061"/>
            </a:lvl3pPr>
            <a:lvl4pPr marL="808695" indent="0" algn="ctr">
              <a:buNone/>
              <a:defRPr sz="943"/>
            </a:lvl4pPr>
            <a:lvl5pPr marL="1078260" indent="0" algn="ctr">
              <a:buNone/>
              <a:defRPr sz="943"/>
            </a:lvl5pPr>
            <a:lvl6pPr marL="1347826" indent="0" algn="ctr">
              <a:buNone/>
              <a:defRPr sz="943"/>
            </a:lvl6pPr>
            <a:lvl7pPr marL="1617391" indent="0" algn="ctr">
              <a:buNone/>
              <a:defRPr sz="943"/>
            </a:lvl7pPr>
            <a:lvl8pPr marL="1886956" indent="0" algn="ctr">
              <a:buNone/>
              <a:defRPr sz="943"/>
            </a:lvl8pPr>
            <a:lvl9pPr marL="2156521" indent="0" algn="ctr">
              <a:buNone/>
              <a:defRPr sz="943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22E16-72A7-4F70-A329-50853FE32093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1/9/2022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E-Learning@MCET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4" y="6464302"/>
            <a:ext cx="1352551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331EF63-6A27-2D4E-BE03-5A5D142093E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5494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C2023-2F0B-4E6B-80E8-F44785E307DB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1/9/2022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E-Learning@MCET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4" y="6464302"/>
            <a:ext cx="1352551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49A7787-3914-A547-82D9-F11CCD8592A2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" y="4"/>
            <a:ext cx="5318235" cy="20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708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771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7" y="1709743"/>
            <a:ext cx="10515601" cy="2852738"/>
          </a:xfrm>
        </p:spPr>
        <p:txBody>
          <a:bodyPr anchor="b"/>
          <a:lstStyle>
            <a:lvl1pPr>
              <a:defRPr sz="353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7" y="4589471"/>
            <a:ext cx="10515601" cy="1500187"/>
          </a:xfrm>
        </p:spPr>
        <p:txBody>
          <a:bodyPr/>
          <a:lstStyle>
            <a:lvl1pPr marL="0" indent="0">
              <a:buNone/>
              <a:defRPr sz="1415">
                <a:solidFill>
                  <a:schemeClr val="tx1">
                    <a:tint val="75000"/>
                  </a:schemeClr>
                </a:solidFill>
              </a:defRPr>
            </a:lvl1pPr>
            <a:lvl2pPr marL="269565" indent="0">
              <a:buNone/>
              <a:defRPr sz="1179">
                <a:solidFill>
                  <a:schemeClr val="tx1">
                    <a:tint val="75000"/>
                  </a:schemeClr>
                </a:solidFill>
              </a:defRPr>
            </a:lvl2pPr>
            <a:lvl3pPr marL="539130" indent="0">
              <a:buNone/>
              <a:defRPr sz="1061">
                <a:solidFill>
                  <a:schemeClr val="tx1">
                    <a:tint val="75000"/>
                  </a:schemeClr>
                </a:solidFill>
              </a:defRPr>
            </a:lvl3pPr>
            <a:lvl4pPr marL="808695" indent="0">
              <a:buNone/>
              <a:defRPr sz="943">
                <a:solidFill>
                  <a:schemeClr val="tx1">
                    <a:tint val="75000"/>
                  </a:schemeClr>
                </a:solidFill>
              </a:defRPr>
            </a:lvl4pPr>
            <a:lvl5pPr marL="1078260" indent="0">
              <a:buNone/>
              <a:defRPr sz="943">
                <a:solidFill>
                  <a:schemeClr val="tx1">
                    <a:tint val="75000"/>
                  </a:schemeClr>
                </a:solidFill>
              </a:defRPr>
            </a:lvl5pPr>
            <a:lvl6pPr marL="1347826" indent="0">
              <a:buNone/>
              <a:defRPr sz="943">
                <a:solidFill>
                  <a:schemeClr val="tx1">
                    <a:tint val="75000"/>
                  </a:schemeClr>
                </a:solidFill>
              </a:defRPr>
            </a:lvl6pPr>
            <a:lvl7pPr marL="1617391" indent="0">
              <a:buNone/>
              <a:defRPr sz="943">
                <a:solidFill>
                  <a:schemeClr val="tx1">
                    <a:tint val="75000"/>
                  </a:schemeClr>
                </a:solidFill>
              </a:defRPr>
            </a:lvl7pPr>
            <a:lvl8pPr marL="1886956" indent="0">
              <a:buNone/>
              <a:defRPr sz="943">
                <a:solidFill>
                  <a:schemeClr val="tx1">
                    <a:tint val="75000"/>
                  </a:schemeClr>
                </a:solidFill>
              </a:defRPr>
            </a:lvl8pPr>
            <a:lvl9pPr marL="2156521" indent="0">
              <a:buNone/>
              <a:defRPr sz="9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DB22B-FD19-4648-8F82-035573430003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1/9/2022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E-Learning@MCET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4" y="6464302"/>
            <a:ext cx="1352551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16E999-A593-D441-B639-6B5AE3BF1464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4895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7" y="1825628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7" y="1825628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1D4FC-C758-4C53-B9BC-B29F7EF1CB01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1/9/2022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E-Learning@MCET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4" y="6464302"/>
            <a:ext cx="1352551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D66F234-52A5-264D-9BD7-8B3435B4831A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3331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5" y="365134"/>
            <a:ext cx="10515601" cy="1325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00" y="1681166"/>
            <a:ext cx="5157788" cy="823912"/>
          </a:xfrm>
        </p:spPr>
        <p:txBody>
          <a:bodyPr anchor="b"/>
          <a:lstStyle>
            <a:lvl1pPr marL="0" indent="0">
              <a:buNone/>
              <a:defRPr sz="1415" b="1"/>
            </a:lvl1pPr>
            <a:lvl2pPr marL="269565" indent="0">
              <a:buNone/>
              <a:defRPr sz="1179" b="1"/>
            </a:lvl2pPr>
            <a:lvl3pPr marL="539130" indent="0">
              <a:buNone/>
              <a:defRPr sz="1061" b="1"/>
            </a:lvl3pPr>
            <a:lvl4pPr marL="808695" indent="0">
              <a:buNone/>
              <a:defRPr sz="943" b="1"/>
            </a:lvl4pPr>
            <a:lvl5pPr marL="1078260" indent="0">
              <a:buNone/>
              <a:defRPr sz="943" b="1"/>
            </a:lvl5pPr>
            <a:lvl6pPr marL="1347826" indent="0">
              <a:buNone/>
              <a:defRPr sz="943" b="1"/>
            </a:lvl6pPr>
            <a:lvl7pPr marL="1617391" indent="0">
              <a:buNone/>
              <a:defRPr sz="943" b="1"/>
            </a:lvl7pPr>
            <a:lvl8pPr marL="1886956" indent="0">
              <a:buNone/>
              <a:defRPr sz="943" b="1"/>
            </a:lvl8pPr>
            <a:lvl9pPr marL="2156521" indent="0">
              <a:buNone/>
              <a:defRPr sz="94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00" y="2505079"/>
            <a:ext cx="515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5" y="1681166"/>
            <a:ext cx="5183189" cy="823912"/>
          </a:xfrm>
        </p:spPr>
        <p:txBody>
          <a:bodyPr anchor="b"/>
          <a:lstStyle>
            <a:lvl1pPr marL="0" indent="0">
              <a:buNone/>
              <a:defRPr sz="1415" b="1"/>
            </a:lvl1pPr>
            <a:lvl2pPr marL="269565" indent="0">
              <a:buNone/>
              <a:defRPr sz="1179" b="1"/>
            </a:lvl2pPr>
            <a:lvl3pPr marL="539130" indent="0">
              <a:buNone/>
              <a:defRPr sz="1061" b="1"/>
            </a:lvl3pPr>
            <a:lvl4pPr marL="808695" indent="0">
              <a:buNone/>
              <a:defRPr sz="943" b="1"/>
            </a:lvl4pPr>
            <a:lvl5pPr marL="1078260" indent="0">
              <a:buNone/>
              <a:defRPr sz="943" b="1"/>
            </a:lvl5pPr>
            <a:lvl6pPr marL="1347826" indent="0">
              <a:buNone/>
              <a:defRPr sz="943" b="1"/>
            </a:lvl6pPr>
            <a:lvl7pPr marL="1617391" indent="0">
              <a:buNone/>
              <a:defRPr sz="943" b="1"/>
            </a:lvl7pPr>
            <a:lvl8pPr marL="1886956" indent="0">
              <a:buNone/>
              <a:defRPr sz="943" b="1"/>
            </a:lvl8pPr>
            <a:lvl9pPr marL="2156521" indent="0">
              <a:buNone/>
              <a:defRPr sz="94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5" y="2505079"/>
            <a:ext cx="5183189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ECDE6-DA2A-4EB1-836D-4153CE4AF341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1/9/2022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E-Learning@MCET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4" y="6464302"/>
            <a:ext cx="1352551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95F9EB5-85C0-B049-9485-B1B67C60DA7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5451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8FBB4-1403-499F-B7D0-095BAE659435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1/9/2022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E-Learning@MCET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4" y="6464302"/>
            <a:ext cx="1352551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115B678-3ED3-684B-A568-303674B64902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9648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61F0B-B2EF-45E2-AA70-14C559D6AB74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1/9/2022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E-Learning@MCET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4" y="6464302"/>
            <a:ext cx="1352551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AA04068-2B90-694E-968C-50C4D77AA0A6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3336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6" y="457200"/>
            <a:ext cx="3932236" cy="1600201"/>
          </a:xfrm>
        </p:spPr>
        <p:txBody>
          <a:bodyPr anchor="b"/>
          <a:lstStyle>
            <a:lvl1pPr>
              <a:defRPr sz="188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4" y="987433"/>
            <a:ext cx="6172202" cy="4873624"/>
          </a:xfrm>
        </p:spPr>
        <p:txBody>
          <a:bodyPr/>
          <a:lstStyle>
            <a:lvl1pPr>
              <a:defRPr sz="1887"/>
            </a:lvl1pPr>
            <a:lvl2pPr>
              <a:defRPr sz="1651"/>
            </a:lvl2pPr>
            <a:lvl3pPr>
              <a:defRPr sz="1415"/>
            </a:lvl3pPr>
            <a:lvl4pPr>
              <a:defRPr sz="1179"/>
            </a:lvl4pPr>
            <a:lvl5pPr>
              <a:defRPr sz="1179"/>
            </a:lvl5pPr>
            <a:lvl6pPr>
              <a:defRPr sz="1179"/>
            </a:lvl6pPr>
            <a:lvl7pPr>
              <a:defRPr sz="1179"/>
            </a:lvl7pPr>
            <a:lvl8pPr>
              <a:defRPr sz="1179"/>
            </a:lvl8pPr>
            <a:lvl9pPr>
              <a:defRPr sz="117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6" y="2057405"/>
            <a:ext cx="3932236" cy="3811588"/>
          </a:xfrm>
        </p:spPr>
        <p:txBody>
          <a:bodyPr/>
          <a:lstStyle>
            <a:lvl1pPr marL="0" indent="0">
              <a:buNone/>
              <a:defRPr sz="943"/>
            </a:lvl1pPr>
            <a:lvl2pPr marL="269565" indent="0">
              <a:buNone/>
              <a:defRPr sz="825"/>
            </a:lvl2pPr>
            <a:lvl3pPr marL="539130" indent="0">
              <a:buNone/>
              <a:defRPr sz="708"/>
            </a:lvl3pPr>
            <a:lvl4pPr marL="808695" indent="0">
              <a:buNone/>
              <a:defRPr sz="590"/>
            </a:lvl4pPr>
            <a:lvl5pPr marL="1078260" indent="0">
              <a:buNone/>
              <a:defRPr sz="590"/>
            </a:lvl5pPr>
            <a:lvl6pPr marL="1347826" indent="0">
              <a:buNone/>
              <a:defRPr sz="590"/>
            </a:lvl6pPr>
            <a:lvl7pPr marL="1617391" indent="0">
              <a:buNone/>
              <a:defRPr sz="590"/>
            </a:lvl7pPr>
            <a:lvl8pPr marL="1886956" indent="0">
              <a:buNone/>
              <a:defRPr sz="590"/>
            </a:lvl8pPr>
            <a:lvl9pPr marL="2156521" indent="0">
              <a:buNone/>
              <a:defRPr sz="5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D38B0-67BC-47D4-802E-1E63ABCAA777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1/9/2022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E-Learning@MCET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4" y="6464302"/>
            <a:ext cx="1352551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2092CD2-9624-0C46-AC3B-2FBBBA5FEB7E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680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"/>
            <a:ext cx="109728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C6B4B20-2A1A-45F4-9752-9E9EE5185AD0}" type="datetimeFigureOut">
              <a:rPr lang="en-SG" smtClean="0"/>
              <a:pPr/>
              <a:t>9/1/2022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3" y="6477005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477641"/>
            <a:ext cx="14224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86DC99A-1EAE-4635-9DE5-8B75706443A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39141764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6" y="457200"/>
            <a:ext cx="3932236" cy="1600201"/>
          </a:xfrm>
        </p:spPr>
        <p:txBody>
          <a:bodyPr anchor="b"/>
          <a:lstStyle>
            <a:lvl1pPr>
              <a:defRPr sz="188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4" y="987433"/>
            <a:ext cx="6172202" cy="4873624"/>
          </a:xfrm>
        </p:spPr>
        <p:txBody>
          <a:bodyPr rtlCol="0">
            <a:normAutofit/>
          </a:bodyPr>
          <a:lstStyle>
            <a:lvl1pPr marL="0" indent="0">
              <a:buNone/>
              <a:defRPr sz="1887"/>
            </a:lvl1pPr>
            <a:lvl2pPr marL="269565" indent="0">
              <a:buNone/>
              <a:defRPr sz="1651"/>
            </a:lvl2pPr>
            <a:lvl3pPr marL="539130" indent="0">
              <a:buNone/>
              <a:defRPr sz="1415"/>
            </a:lvl3pPr>
            <a:lvl4pPr marL="808695" indent="0">
              <a:buNone/>
              <a:defRPr sz="1179"/>
            </a:lvl4pPr>
            <a:lvl5pPr marL="1078260" indent="0">
              <a:buNone/>
              <a:defRPr sz="1179"/>
            </a:lvl5pPr>
            <a:lvl6pPr marL="1347826" indent="0">
              <a:buNone/>
              <a:defRPr sz="1179"/>
            </a:lvl6pPr>
            <a:lvl7pPr marL="1617391" indent="0">
              <a:buNone/>
              <a:defRPr sz="1179"/>
            </a:lvl7pPr>
            <a:lvl8pPr marL="1886956" indent="0">
              <a:buNone/>
              <a:defRPr sz="1179"/>
            </a:lvl8pPr>
            <a:lvl9pPr marL="2156521" indent="0">
              <a:buNone/>
              <a:defRPr sz="1179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6" y="2057405"/>
            <a:ext cx="3932236" cy="3811588"/>
          </a:xfrm>
        </p:spPr>
        <p:txBody>
          <a:bodyPr/>
          <a:lstStyle>
            <a:lvl1pPr marL="0" indent="0">
              <a:buNone/>
              <a:defRPr sz="943"/>
            </a:lvl1pPr>
            <a:lvl2pPr marL="269565" indent="0">
              <a:buNone/>
              <a:defRPr sz="825"/>
            </a:lvl2pPr>
            <a:lvl3pPr marL="539130" indent="0">
              <a:buNone/>
              <a:defRPr sz="708"/>
            </a:lvl3pPr>
            <a:lvl4pPr marL="808695" indent="0">
              <a:buNone/>
              <a:defRPr sz="590"/>
            </a:lvl4pPr>
            <a:lvl5pPr marL="1078260" indent="0">
              <a:buNone/>
              <a:defRPr sz="590"/>
            </a:lvl5pPr>
            <a:lvl6pPr marL="1347826" indent="0">
              <a:buNone/>
              <a:defRPr sz="590"/>
            </a:lvl6pPr>
            <a:lvl7pPr marL="1617391" indent="0">
              <a:buNone/>
              <a:defRPr sz="590"/>
            </a:lvl7pPr>
            <a:lvl8pPr marL="1886956" indent="0">
              <a:buNone/>
              <a:defRPr sz="590"/>
            </a:lvl8pPr>
            <a:lvl9pPr marL="2156521" indent="0">
              <a:buNone/>
              <a:defRPr sz="5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12A3B-BFDB-4F7E-9504-9A15343A4B7B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1/9/2022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E-Learning@MCET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4" y="6464302"/>
            <a:ext cx="1352551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731B4A-FA47-9847-89BC-A5D45582E81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91445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4CE28-A451-441A-94A6-05EE6F5D78FB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1/9/2022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E-Learning@MCET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4" y="6464302"/>
            <a:ext cx="1352551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EEFD280-3088-9248-B05B-F086D896D25C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16777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9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7" y="365129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A552C-830E-4FA1-B69D-07E00015F8C7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1/9/2022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E-Learning@MCET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4" y="6464302"/>
            <a:ext cx="1352551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7527764-DC98-7142-8B3C-3AD823AC8E1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10318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838201"/>
            <a:ext cx="10972801" cy="57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1" y="1600201"/>
            <a:ext cx="10972801" cy="4525964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8" y="6534153"/>
            <a:ext cx="162274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DF072-FC67-45AE-BBF9-D306CD540520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245605" y="6553203"/>
            <a:ext cx="2844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2EC673-3D2E-F243-8B38-E947A33B187D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r>
              <a:rPr lang="en-US" altLang="en-GB">
                <a:solidFill>
                  <a:prstClr val="white"/>
                </a:solidFill>
              </a:rPr>
              <a:t>/112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038601" y="6578605"/>
            <a:ext cx="4114800" cy="257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E-Learning@MCET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610604" y="6578602"/>
            <a:ext cx="1352551" cy="268287"/>
          </a:xfrm>
          <a:prstGeom prst="rect">
            <a:avLst/>
          </a:prstGeom>
        </p:spPr>
        <p:txBody>
          <a:bodyPr vert="horz" wrap="square" lIns="53913" tIns="26957" rIns="53913" bIns="26957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7527764-DC98-7142-8B3C-3AD823AC8E15}" type="slidenum">
              <a:rPr lang="en-US" altLang="en-GB" sz="708" smtClean="0">
                <a:solidFill>
                  <a:prstClr val="white"/>
                </a:solidFill>
              </a:rPr>
              <a:pPr/>
              <a:t>‹#›</a:t>
            </a:fld>
            <a:endParaRPr lang="en-US" altLang="en-GB" sz="708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12605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4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9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39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08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78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47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17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86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56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BA27F5B-2E08-4707-98D2-7226EEA6663C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3" y="6477005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477641"/>
            <a:ext cx="14224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03327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"/>
            <a:ext cx="109728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690114B-EACC-4D4F-9075-46F6F5EF4C91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3" y="6477005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477641"/>
            <a:ext cx="14224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2268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8" y="4406902"/>
            <a:ext cx="10363200" cy="1362075"/>
          </a:xfrm>
        </p:spPr>
        <p:txBody>
          <a:bodyPr anchor="t"/>
          <a:lstStyle>
            <a:lvl1pPr algn="l">
              <a:defRPr sz="2358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8" y="2906715"/>
            <a:ext cx="10363200" cy="1500187"/>
          </a:xfrm>
        </p:spPr>
        <p:txBody>
          <a:bodyPr anchor="b"/>
          <a:lstStyle>
            <a:lvl1pPr marL="0" indent="0">
              <a:buNone/>
              <a:defRPr sz="1179">
                <a:solidFill>
                  <a:schemeClr val="tx1">
                    <a:tint val="75000"/>
                  </a:schemeClr>
                </a:solidFill>
              </a:defRPr>
            </a:lvl1pPr>
            <a:lvl2pPr marL="269565" indent="0">
              <a:buNone/>
              <a:defRPr sz="1061">
                <a:solidFill>
                  <a:schemeClr val="tx1">
                    <a:tint val="75000"/>
                  </a:schemeClr>
                </a:solidFill>
              </a:defRPr>
            </a:lvl2pPr>
            <a:lvl3pPr marL="539130" indent="0">
              <a:buNone/>
              <a:defRPr sz="943">
                <a:solidFill>
                  <a:schemeClr val="tx1">
                    <a:tint val="75000"/>
                  </a:schemeClr>
                </a:solidFill>
              </a:defRPr>
            </a:lvl3pPr>
            <a:lvl4pPr marL="808695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4pPr>
            <a:lvl5pPr marL="1078260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5pPr>
            <a:lvl6pPr marL="1347826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6pPr>
            <a:lvl7pPr marL="1617391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7pPr>
            <a:lvl8pPr marL="1886956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8pPr>
            <a:lvl9pPr marL="2156521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ED98927-E549-4F6A-A273-E8F93CE5B69A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10" y="6492881"/>
            <a:ext cx="1727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64951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"/>
            <a:ext cx="109728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2" y="1600201"/>
            <a:ext cx="5384798" cy="4525964"/>
          </a:xfrm>
        </p:spPr>
        <p:txBody>
          <a:bodyPr/>
          <a:lstStyle>
            <a:lvl1pPr>
              <a:defRPr sz="1651"/>
            </a:lvl1pPr>
            <a:lvl2pPr>
              <a:defRPr sz="1415"/>
            </a:lvl2pPr>
            <a:lvl3pPr>
              <a:defRPr sz="1179"/>
            </a:lvl3pPr>
            <a:lvl4pPr>
              <a:defRPr sz="1061"/>
            </a:lvl4pPr>
            <a:lvl5pPr>
              <a:defRPr sz="1061"/>
            </a:lvl5pPr>
            <a:lvl6pPr>
              <a:defRPr sz="1061"/>
            </a:lvl6pPr>
            <a:lvl7pPr>
              <a:defRPr sz="1061"/>
            </a:lvl7pPr>
            <a:lvl8pPr>
              <a:defRPr sz="1061"/>
            </a:lvl8pPr>
            <a:lvl9pPr>
              <a:defRPr sz="106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384798" cy="4525964"/>
          </a:xfrm>
        </p:spPr>
        <p:txBody>
          <a:bodyPr/>
          <a:lstStyle>
            <a:lvl1pPr>
              <a:defRPr sz="1651"/>
            </a:lvl1pPr>
            <a:lvl2pPr>
              <a:defRPr sz="1415"/>
            </a:lvl2pPr>
            <a:lvl3pPr>
              <a:defRPr sz="1179"/>
            </a:lvl3pPr>
            <a:lvl4pPr>
              <a:defRPr sz="1061"/>
            </a:lvl4pPr>
            <a:lvl5pPr>
              <a:defRPr sz="1061"/>
            </a:lvl5pPr>
            <a:lvl6pPr>
              <a:defRPr sz="1061"/>
            </a:lvl6pPr>
            <a:lvl7pPr>
              <a:defRPr sz="1061"/>
            </a:lvl7pPr>
            <a:lvl8pPr>
              <a:defRPr sz="1061"/>
            </a:lvl8pPr>
            <a:lvl9pPr>
              <a:defRPr sz="106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071F82E-3739-46FE-BAF6-67511D89774C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5" y="6492881"/>
            <a:ext cx="1625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27574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4" y="1535115"/>
            <a:ext cx="5386915" cy="639762"/>
          </a:xfrm>
        </p:spPr>
        <p:txBody>
          <a:bodyPr anchor="b"/>
          <a:lstStyle>
            <a:lvl1pPr marL="0" indent="0">
              <a:buNone/>
              <a:defRPr sz="1415" b="1"/>
            </a:lvl1pPr>
            <a:lvl2pPr marL="269565" indent="0">
              <a:buNone/>
              <a:defRPr sz="1179" b="1"/>
            </a:lvl2pPr>
            <a:lvl3pPr marL="539130" indent="0">
              <a:buNone/>
              <a:defRPr sz="1061" b="1"/>
            </a:lvl3pPr>
            <a:lvl4pPr marL="808695" indent="0">
              <a:buNone/>
              <a:defRPr sz="943" b="1"/>
            </a:lvl4pPr>
            <a:lvl5pPr marL="1078260" indent="0">
              <a:buNone/>
              <a:defRPr sz="943" b="1"/>
            </a:lvl5pPr>
            <a:lvl6pPr marL="1347826" indent="0">
              <a:buNone/>
              <a:defRPr sz="943" b="1"/>
            </a:lvl6pPr>
            <a:lvl7pPr marL="1617391" indent="0">
              <a:buNone/>
              <a:defRPr sz="943" b="1"/>
            </a:lvl7pPr>
            <a:lvl8pPr marL="1886956" indent="0">
              <a:buNone/>
              <a:defRPr sz="943" b="1"/>
            </a:lvl8pPr>
            <a:lvl9pPr marL="2156521" indent="0">
              <a:buNone/>
              <a:defRPr sz="94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4" y="2174876"/>
            <a:ext cx="5386915" cy="3951288"/>
          </a:xfrm>
        </p:spPr>
        <p:txBody>
          <a:bodyPr/>
          <a:lstStyle>
            <a:lvl1pPr>
              <a:defRPr sz="1415"/>
            </a:lvl1pPr>
            <a:lvl2pPr>
              <a:defRPr sz="1179"/>
            </a:lvl2pPr>
            <a:lvl3pPr>
              <a:defRPr sz="1061"/>
            </a:lvl3pPr>
            <a:lvl4pPr>
              <a:defRPr sz="943"/>
            </a:lvl4pPr>
            <a:lvl5pPr>
              <a:defRPr sz="943"/>
            </a:lvl5pPr>
            <a:lvl6pPr>
              <a:defRPr sz="943"/>
            </a:lvl6pPr>
            <a:lvl7pPr>
              <a:defRPr sz="943"/>
            </a:lvl7pPr>
            <a:lvl8pPr>
              <a:defRPr sz="943"/>
            </a:lvl8pPr>
            <a:lvl9pPr>
              <a:defRPr sz="94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1" y="1535115"/>
            <a:ext cx="5389033" cy="639762"/>
          </a:xfrm>
        </p:spPr>
        <p:txBody>
          <a:bodyPr anchor="b"/>
          <a:lstStyle>
            <a:lvl1pPr marL="0" indent="0">
              <a:buNone/>
              <a:defRPr sz="1415" b="1"/>
            </a:lvl1pPr>
            <a:lvl2pPr marL="269565" indent="0">
              <a:buNone/>
              <a:defRPr sz="1179" b="1"/>
            </a:lvl2pPr>
            <a:lvl3pPr marL="539130" indent="0">
              <a:buNone/>
              <a:defRPr sz="1061" b="1"/>
            </a:lvl3pPr>
            <a:lvl4pPr marL="808695" indent="0">
              <a:buNone/>
              <a:defRPr sz="943" b="1"/>
            </a:lvl4pPr>
            <a:lvl5pPr marL="1078260" indent="0">
              <a:buNone/>
              <a:defRPr sz="943" b="1"/>
            </a:lvl5pPr>
            <a:lvl6pPr marL="1347826" indent="0">
              <a:buNone/>
              <a:defRPr sz="943" b="1"/>
            </a:lvl6pPr>
            <a:lvl7pPr marL="1617391" indent="0">
              <a:buNone/>
              <a:defRPr sz="943" b="1"/>
            </a:lvl7pPr>
            <a:lvl8pPr marL="1886956" indent="0">
              <a:buNone/>
              <a:defRPr sz="943" b="1"/>
            </a:lvl8pPr>
            <a:lvl9pPr marL="2156521" indent="0">
              <a:buNone/>
              <a:defRPr sz="94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1" y="2174876"/>
            <a:ext cx="5389033" cy="3951288"/>
          </a:xfrm>
        </p:spPr>
        <p:txBody>
          <a:bodyPr/>
          <a:lstStyle>
            <a:lvl1pPr>
              <a:defRPr sz="1415"/>
            </a:lvl1pPr>
            <a:lvl2pPr>
              <a:defRPr sz="1179"/>
            </a:lvl2pPr>
            <a:lvl3pPr>
              <a:defRPr sz="1061"/>
            </a:lvl3pPr>
            <a:lvl4pPr>
              <a:defRPr sz="943"/>
            </a:lvl4pPr>
            <a:lvl5pPr>
              <a:defRPr sz="943"/>
            </a:lvl5pPr>
            <a:lvl6pPr>
              <a:defRPr sz="943"/>
            </a:lvl6pPr>
            <a:lvl7pPr>
              <a:defRPr sz="943"/>
            </a:lvl7pPr>
            <a:lvl8pPr>
              <a:defRPr sz="943"/>
            </a:lvl8pPr>
            <a:lvl9pPr>
              <a:defRPr sz="94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45675F7-E599-4D4A-9EAC-41F0F1AA9ED9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5" y="6492881"/>
            <a:ext cx="1625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41037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"/>
            <a:ext cx="109728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CC3F843-162B-4802-872B-9A19A7E74E23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5" y="6492881"/>
            <a:ext cx="1625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240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8" y="4406902"/>
            <a:ext cx="10363200" cy="1362075"/>
          </a:xfrm>
        </p:spPr>
        <p:txBody>
          <a:bodyPr anchor="t"/>
          <a:lstStyle>
            <a:lvl1pPr algn="l">
              <a:defRPr sz="2358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8" y="2906715"/>
            <a:ext cx="10363200" cy="1500187"/>
          </a:xfrm>
        </p:spPr>
        <p:txBody>
          <a:bodyPr anchor="b"/>
          <a:lstStyle>
            <a:lvl1pPr marL="0" indent="0">
              <a:buNone/>
              <a:defRPr sz="1179">
                <a:solidFill>
                  <a:schemeClr val="tx1">
                    <a:tint val="75000"/>
                  </a:schemeClr>
                </a:solidFill>
              </a:defRPr>
            </a:lvl1pPr>
            <a:lvl2pPr marL="269565" indent="0">
              <a:buNone/>
              <a:defRPr sz="1061">
                <a:solidFill>
                  <a:schemeClr val="tx1">
                    <a:tint val="75000"/>
                  </a:schemeClr>
                </a:solidFill>
              </a:defRPr>
            </a:lvl2pPr>
            <a:lvl3pPr marL="539130" indent="0">
              <a:buNone/>
              <a:defRPr sz="943">
                <a:solidFill>
                  <a:schemeClr val="tx1">
                    <a:tint val="75000"/>
                  </a:schemeClr>
                </a:solidFill>
              </a:defRPr>
            </a:lvl3pPr>
            <a:lvl4pPr marL="808695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4pPr>
            <a:lvl5pPr marL="1078260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5pPr>
            <a:lvl6pPr marL="1347826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6pPr>
            <a:lvl7pPr marL="1617391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7pPr>
            <a:lvl8pPr marL="1886956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8pPr>
            <a:lvl9pPr marL="2156521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C6B4B20-2A1A-45F4-9752-9E9EE5185AD0}" type="datetimeFigureOut">
              <a:rPr lang="en-SG" smtClean="0"/>
              <a:pPr/>
              <a:t>9/1/2022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10" y="6492881"/>
            <a:ext cx="1727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86DC99A-1EAE-4635-9DE5-8B75706443A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42652251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F7D75B1-958D-48CC-8045-550ED07DFF6C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10" y="6492881"/>
            <a:ext cx="1727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8523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4"/>
            <a:ext cx="4011083" cy="1162050"/>
          </a:xfrm>
        </p:spPr>
        <p:txBody>
          <a:bodyPr anchor="b"/>
          <a:lstStyle>
            <a:lvl1pPr algn="l">
              <a:defRPr sz="1179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4"/>
            <a:ext cx="6815667" cy="5853113"/>
          </a:xfrm>
        </p:spPr>
        <p:txBody>
          <a:bodyPr/>
          <a:lstStyle>
            <a:lvl1pPr>
              <a:defRPr sz="1887"/>
            </a:lvl1pPr>
            <a:lvl2pPr>
              <a:defRPr sz="1651"/>
            </a:lvl2pPr>
            <a:lvl3pPr>
              <a:defRPr sz="1415"/>
            </a:lvl3pPr>
            <a:lvl4pPr>
              <a:defRPr sz="1179"/>
            </a:lvl4pPr>
            <a:lvl5pPr>
              <a:defRPr sz="1179"/>
            </a:lvl5pPr>
            <a:lvl6pPr>
              <a:defRPr sz="1179"/>
            </a:lvl6pPr>
            <a:lvl7pPr>
              <a:defRPr sz="1179"/>
            </a:lvl7pPr>
            <a:lvl8pPr>
              <a:defRPr sz="1179"/>
            </a:lvl8pPr>
            <a:lvl9pPr>
              <a:defRPr sz="117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3" cy="4691063"/>
          </a:xfrm>
        </p:spPr>
        <p:txBody>
          <a:bodyPr/>
          <a:lstStyle>
            <a:lvl1pPr marL="0" indent="0">
              <a:buNone/>
              <a:defRPr sz="825"/>
            </a:lvl1pPr>
            <a:lvl2pPr marL="269565" indent="0">
              <a:buNone/>
              <a:defRPr sz="708"/>
            </a:lvl2pPr>
            <a:lvl3pPr marL="539130" indent="0">
              <a:buNone/>
              <a:defRPr sz="590"/>
            </a:lvl3pPr>
            <a:lvl4pPr marL="808695" indent="0">
              <a:buNone/>
              <a:defRPr sz="531"/>
            </a:lvl4pPr>
            <a:lvl5pPr marL="1078260" indent="0">
              <a:buNone/>
              <a:defRPr sz="531"/>
            </a:lvl5pPr>
            <a:lvl6pPr marL="1347826" indent="0">
              <a:buNone/>
              <a:defRPr sz="531"/>
            </a:lvl6pPr>
            <a:lvl7pPr marL="1617391" indent="0">
              <a:buNone/>
              <a:defRPr sz="531"/>
            </a:lvl7pPr>
            <a:lvl8pPr marL="1886956" indent="0">
              <a:buNone/>
              <a:defRPr sz="531"/>
            </a:lvl8pPr>
            <a:lvl9pPr marL="2156521" indent="0">
              <a:buNone/>
              <a:defRPr sz="5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17D6A60-A172-4D38-9553-EF7D6DE39F4F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5" y="6492881"/>
            <a:ext cx="1625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96806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2" y="4800602"/>
            <a:ext cx="7315200" cy="566738"/>
          </a:xfrm>
        </p:spPr>
        <p:txBody>
          <a:bodyPr anchor="b"/>
          <a:lstStyle>
            <a:lvl1pPr algn="l">
              <a:defRPr sz="117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2" y="612776"/>
            <a:ext cx="7315200" cy="4114800"/>
          </a:xfrm>
        </p:spPr>
        <p:txBody>
          <a:bodyPr/>
          <a:lstStyle>
            <a:lvl1pPr marL="0" indent="0">
              <a:buNone/>
              <a:defRPr sz="1887"/>
            </a:lvl1pPr>
            <a:lvl2pPr marL="269565" indent="0">
              <a:buNone/>
              <a:defRPr sz="1651"/>
            </a:lvl2pPr>
            <a:lvl3pPr marL="539130" indent="0">
              <a:buNone/>
              <a:defRPr sz="1415"/>
            </a:lvl3pPr>
            <a:lvl4pPr marL="808695" indent="0">
              <a:buNone/>
              <a:defRPr sz="1179"/>
            </a:lvl4pPr>
            <a:lvl5pPr marL="1078260" indent="0">
              <a:buNone/>
              <a:defRPr sz="1179"/>
            </a:lvl5pPr>
            <a:lvl6pPr marL="1347826" indent="0">
              <a:buNone/>
              <a:defRPr sz="1179"/>
            </a:lvl6pPr>
            <a:lvl7pPr marL="1617391" indent="0">
              <a:buNone/>
              <a:defRPr sz="1179"/>
            </a:lvl7pPr>
            <a:lvl8pPr marL="1886956" indent="0">
              <a:buNone/>
              <a:defRPr sz="1179"/>
            </a:lvl8pPr>
            <a:lvl9pPr marL="2156521" indent="0">
              <a:buNone/>
              <a:defRPr sz="117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2" y="5367344"/>
            <a:ext cx="7315200" cy="804862"/>
          </a:xfrm>
        </p:spPr>
        <p:txBody>
          <a:bodyPr/>
          <a:lstStyle>
            <a:lvl1pPr marL="0" indent="0">
              <a:buNone/>
              <a:defRPr sz="825"/>
            </a:lvl1pPr>
            <a:lvl2pPr marL="269565" indent="0">
              <a:buNone/>
              <a:defRPr sz="708"/>
            </a:lvl2pPr>
            <a:lvl3pPr marL="539130" indent="0">
              <a:buNone/>
              <a:defRPr sz="590"/>
            </a:lvl3pPr>
            <a:lvl4pPr marL="808695" indent="0">
              <a:buNone/>
              <a:defRPr sz="531"/>
            </a:lvl4pPr>
            <a:lvl5pPr marL="1078260" indent="0">
              <a:buNone/>
              <a:defRPr sz="531"/>
            </a:lvl5pPr>
            <a:lvl6pPr marL="1347826" indent="0">
              <a:buNone/>
              <a:defRPr sz="531"/>
            </a:lvl6pPr>
            <a:lvl7pPr marL="1617391" indent="0">
              <a:buNone/>
              <a:defRPr sz="531"/>
            </a:lvl7pPr>
            <a:lvl8pPr marL="1886956" indent="0">
              <a:buNone/>
              <a:defRPr sz="531"/>
            </a:lvl8pPr>
            <a:lvl9pPr marL="2156521" indent="0">
              <a:buNone/>
              <a:defRPr sz="5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7542A1A-6B44-48EB-BC81-6778B06649BF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10" y="6492881"/>
            <a:ext cx="1727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0755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"/>
            <a:ext cx="109728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F51577F-D30B-40BB-A897-68E3D1D19EFD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10" y="6492881"/>
            <a:ext cx="1727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83453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4" y="274643"/>
            <a:ext cx="274320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35A9E42-C9EA-4A05-8DD9-8379F5D99672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10" y="6492881"/>
            <a:ext cx="1727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45286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4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9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39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08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78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47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17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86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56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C72969B-F0DB-4A83-9C2F-5186DB884124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3" y="6477005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477641"/>
            <a:ext cx="14224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00869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"/>
            <a:ext cx="109728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097B44F-0264-40BB-B9BE-857D8C3EE347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3" y="6477005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477641"/>
            <a:ext cx="14224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93066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8" y="4406902"/>
            <a:ext cx="10363200" cy="1362075"/>
          </a:xfrm>
        </p:spPr>
        <p:txBody>
          <a:bodyPr anchor="t"/>
          <a:lstStyle>
            <a:lvl1pPr algn="l">
              <a:defRPr sz="2358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8" y="2906715"/>
            <a:ext cx="10363200" cy="1500187"/>
          </a:xfrm>
        </p:spPr>
        <p:txBody>
          <a:bodyPr anchor="b"/>
          <a:lstStyle>
            <a:lvl1pPr marL="0" indent="0">
              <a:buNone/>
              <a:defRPr sz="1179">
                <a:solidFill>
                  <a:schemeClr val="tx1">
                    <a:tint val="75000"/>
                  </a:schemeClr>
                </a:solidFill>
              </a:defRPr>
            </a:lvl1pPr>
            <a:lvl2pPr marL="269565" indent="0">
              <a:buNone/>
              <a:defRPr sz="1061">
                <a:solidFill>
                  <a:schemeClr val="tx1">
                    <a:tint val="75000"/>
                  </a:schemeClr>
                </a:solidFill>
              </a:defRPr>
            </a:lvl2pPr>
            <a:lvl3pPr marL="539130" indent="0">
              <a:buNone/>
              <a:defRPr sz="943">
                <a:solidFill>
                  <a:schemeClr val="tx1">
                    <a:tint val="75000"/>
                  </a:schemeClr>
                </a:solidFill>
              </a:defRPr>
            </a:lvl3pPr>
            <a:lvl4pPr marL="808695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4pPr>
            <a:lvl5pPr marL="1078260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5pPr>
            <a:lvl6pPr marL="1347826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6pPr>
            <a:lvl7pPr marL="1617391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7pPr>
            <a:lvl8pPr marL="1886956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8pPr>
            <a:lvl9pPr marL="2156521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32BB981-B841-4CB4-8159-39D2B86F2C39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10" y="6492881"/>
            <a:ext cx="1727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88681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"/>
            <a:ext cx="109728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2" y="1600201"/>
            <a:ext cx="5384798" cy="4525964"/>
          </a:xfrm>
        </p:spPr>
        <p:txBody>
          <a:bodyPr/>
          <a:lstStyle>
            <a:lvl1pPr>
              <a:defRPr sz="1651"/>
            </a:lvl1pPr>
            <a:lvl2pPr>
              <a:defRPr sz="1415"/>
            </a:lvl2pPr>
            <a:lvl3pPr>
              <a:defRPr sz="1179"/>
            </a:lvl3pPr>
            <a:lvl4pPr>
              <a:defRPr sz="1061"/>
            </a:lvl4pPr>
            <a:lvl5pPr>
              <a:defRPr sz="1061"/>
            </a:lvl5pPr>
            <a:lvl6pPr>
              <a:defRPr sz="1061"/>
            </a:lvl6pPr>
            <a:lvl7pPr>
              <a:defRPr sz="1061"/>
            </a:lvl7pPr>
            <a:lvl8pPr>
              <a:defRPr sz="1061"/>
            </a:lvl8pPr>
            <a:lvl9pPr>
              <a:defRPr sz="106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384798" cy="4525964"/>
          </a:xfrm>
        </p:spPr>
        <p:txBody>
          <a:bodyPr/>
          <a:lstStyle>
            <a:lvl1pPr>
              <a:defRPr sz="1651"/>
            </a:lvl1pPr>
            <a:lvl2pPr>
              <a:defRPr sz="1415"/>
            </a:lvl2pPr>
            <a:lvl3pPr>
              <a:defRPr sz="1179"/>
            </a:lvl3pPr>
            <a:lvl4pPr>
              <a:defRPr sz="1061"/>
            </a:lvl4pPr>
            <a:lvl5pPr>
              <a:defRPr sz="1061"/>
            </a:lvl5pPr>
            <a:lvl6pPr>
              <a:defRPr sz="1061"/>
            </a:lvl6pPr>
            <a:lvl7pPr>
              <a:defRPr sz="1061"/>
            </a:lvl7pPr>
            <a:lvl8pPr>
              <a:defRPr sz="1061"/>
            </a:lvl8pPr>
            <a:lvl9pPr>
              <a:defRPr sz="106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441946A-C2DF-4DE2-95B5-EB205C7A3081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5" y="6492881"/>
            <a:ext cx="1625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48724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4" y="1535115"/>
            <a:ext cx="5386915" cy="639762"/>
          </a:xfrm>
        </p:spPr>
        <p:txBody>
          <a:bodyPr anchor="b"/>
          <a:lstStyle>
            <a:lvl1pPr marL="0" indent="0">
              <a:buNone/>
              <a:defRPr sz="1415" b="1"/>
            </a:lvl1pPr>
            <a:lvl2pPr marL="269565" indent="0">
              <a:buNone/>
              <a:defRPr sz="1179" b="1"/>
            </a:lvl2pPr>
            <a:lvl3pPr marL="539130" indent="0">
              <a:buNone/>
              <a:defRPr sz="1061" b="1"/>
            </a:lvl3pPr>
            <a:lvl4pPr marL="808695" indent="0">
              <a:buNone/>
              <a:defRPr sz="943" b="1"/>
            </a:lvl4pPr>
            <a:lvl5pPr marL="1078260" indent="0">
              <a:buNone/>
              <a:defRPr sz="943" b="1"/>
            </a:lvl5pPr>
            <a:lvl6pPr marL="1347826" indent="0">
              <a:buNone/>
              <a:defRPr sz="943" b="1"/>
            </a:lvl6pPr>
            <a:lvl7pPr marL="1617391" indent="0">
              <a:buNone/>
              <a:defRPr sz="943" b="1"/>
            </a:lvl7pPr>
            <a:lvl8pPr marL="1886956" indent="0">
              <a:buNone/>
              <a:defRPr sz="943" b="1"/>
            </a:lvl8pPr>
            <a:lvl9pPr marL="2156521" indent="0">
              <a:buNone/>
              <a:defRPr sz="94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4" y="2174876"/>
            <a:ext cx="5386915" cy="3951288"/>
          </a:xfrm>
        </p:spPr>
        <p:txBody>
          <a:bodyPr/>
          <a:lstStyle>
            <a:lvl1pPr>
              <a:defRPr sz="1415"/>
            </a:lvl1pPr>
            <a:lvl2pPr>
              <a:defRPr sz="1179"/>
            </a:lvl2pPr>
            <a:lvl3pPr>
              <a:defRPr sz="1061"/>
            </a:lvl3pPr>
            <a:lvl4pPr>
              <a:defRPr sz="943"/>
            </a:lvl4pPr>
            <a:lvl5pPr>
              <a:defRPr sz="943"/>
            </a:lvl5pPr>
            <a:lvl6pPr>
              <a:defRPr sz="943"/>
            </a:lvl6pPr>
            <a:lvl7pPr>
              <a:defRPr sz="943"/>
            </a:lvl7pPr>
            <a:lvl8pPr>
              <a:defRPr sz="943"/>
            </a:lvl8pPr>
            <a:lvl9pPr>
              <a:defRPr sz="94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1" y="1535115"/>
            <a:ext cx="5389033" cy="639762"/>
          </a:xfrm>
        </p:spPr>
        <p:txBody>
          <a:bodyPr anchor="b"/>
          <a:lstStyle>
            <a:lvl1pPr marL="0" indent="0">
              <a:buNone/>
              <a:defRPr sz="1415" b="1"/>
            </a:lvl1pPr>
            <a:lvl2pPr marL="269565" indent="0">
              <a:buNone/>
              <a:defRPr sz="1179" b="1"/>
            </a:lvl2pPr>
            <a:lvl3pPr marL="539130" indent="0">
              <a:buNone/>
              <a:defRPr sz="1061" b="1"/>
            </a:lvl3pPr>
            <a:lvl4pPr marL="808695" indent="0">
              <a:buNone/>
              <a:defRPr sz="943" b="1"/>
            </a:lvl4pPr>
            <a:lvl5pPr marL="1078260" indent="0">
              <a:buNone/>
              <a:defRPr sz="943" b="1"/>
            </a:lvl5pPr>
            <a:lvl6pPr marL="1347826" indent="0">
              <a:buNone/>
              <a:defRPr sz="943" b="1"/>
            </a:lvl6pPr>
            <a:lvl7pPr marL="1617391" indent="0">
              <a:buNone/>
              <a:defRPr sz="943" b="1"/>
            </a:lvl7pPr>
            <a:lvl8pPr marL="1886956" indent="0">
              <a:buNone/>
              <a:defRPr sz="943" b="1"/>
            </a:lvl8pPr>
            <a:lvl9pPr marL="2156521" indent="0">
              <a:buNone/>
              <a:defRPr sz="94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1" y="2174876"/>
            <a:ext cx="5389033" cy="3951288"/>
          </a:xfrm>
        </p:spPr>
        <p:txBody>
          <a:bodyPr/>
          <a:lstStyle>
            <a:lvl1pPr>
              <a:defRPr sz="1415"/>
            </a:lvl1pPr>
            <a:lvl2pPr>
              <a:defRPr sz="1179"/>
            </a:lvl2pPr>
            <a:lvl3pPr>
              <a:defRPr sz="1061"/>
            </a:lvl3pPr>
            <a:lvl4pPr>
              <a:defRPr sz="943"/>
            </a:lvl4pPr>
            <a:lvl5pPr>
              <a:defRPr sz="943"/>
            </a:lvl5pPr>
            <a:lvl6pPr>
              <a:defRPr sz="943"/>
            </a:lvl6pPr>
            <a:lvl7pPr>
              <a:defRPr sz="943"/>
            </a:lvl7pPr>
            <a:lvl8pPr>
              <a:defRPr sz="943"/>
            </a:lvl8pPr>
            <a:lvl9pPr>
              <a:defRPr sz="94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8858C9A-3B3F-4A8B-823A-C0F4F2571D5E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5" y="6492881"/>
            <a:ext cx="1625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033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"/>
            <a:ext cx="109728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2" y="1600201"/>
            <a:ext cx="5384798" cy="4525964"/>
          </a:xfrm>
        </p:spPr>
        <p:txBody>
          <a:bodyPr/>
          <a:lstStyle>
            <a:lvl1pPr>
              <a:defRPr sz="1651"/>
            </a:lvl1pPr>
            <a:lvl2pPr>
              <a:defRPr sz="1415"/>
            </a:lvl2pPr>
            <a:lvl3pPr>
              <a:defRPr sz="1179"/>
            </a:lvl3pPr>
            <a:lvl4pPr>
              <a:defRPr sz="1061"/>
            </a:lvl4pPr>
            <a:lvl5pPr>
              <a:defRPr sz="1061"/>
            </a:lvl5pPr>
            <a:lvl6pPr>
              <a:defRPr sz="1061"/>
            </a:lvl6pPr>
            <a:lvl7pPr>
              <a:defRPr sz="1061"/>
            </a:lvl7pPr>
            <a:lvl8pPr>
              <a:defRPr sz="1061"/>
            </a:lvl8pPr>
            <a:lvl9pPr>
              <a:defRPr sz="106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384798" cy="4525964"/>
          </a:xfrm>
        </p:spPr>
        <p:txBody>
          <a:bodyPr/>
          <a:lstStyle>
            <a:lvl1pPr>
              <a:defRPr sz="1651"/>
            </a:lvl1pPr>
            <a:lvl2pPr>
              <a:defRPr sz="1415"/>
            </a:lvl2pPr>
            <a:lvl3pPr>
              <a:defRPr sz="1179"/>
            </a:lvl3pPr>
            <a:lvl4pPr>
              <a:defRPr sz="1061"/>
            </a:lvl4pPr>
            <a:lvl5pPr>
              <a:defRPr sz="1061"/>
            </a:lvl5pPr>
            <a:lvl6pPr>
              <a:defRPr sz="1061"/>
            </a:lvl6pPr>
            <a:lvl7pPr>
              <a:defRPr sz="1061"/>
            </a:lvl7pPr>
            <a:lvl8pPr>
              <a:defRPr sz="1061"/>
            </a:lvl8pPr>
            <a:lvl9pPr>
              <a:defRPr sz="106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C6B4B20-2A1A-45F4-9752-9E9EE5185AD0}" type="datetimeFigureOut">
              <a:rPr lang="en-SG" smtClean="0"/>
              <a:pPr/>
              <a:t>9/1/2022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5" y="6492881"/>
            <a:ext cx="1625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86DC99A-1EAE-4635-9DE5-8B75706443A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42620859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"/>
            <a:ext cx="109728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4EA9553-E2B2-4671-A9C7-56BCD28DD229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5" y="6492881"/>
            <a:ext cx="1625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74042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CC4E18E-22EA-46F5-95B7-6B0769217BDD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10" y="6492881"/>
            <a:ext cx="1727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63390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4"/>
            <a:ext cx="4011083" cy="1162050"/>
          </a:xfrm>
        </p:spPr>
        <p:txBody>
          <a:bodyPr anchor="b"/>
          <a:lstStyle>
            <a:lvl1pPr algn="l">
              <a:defRPr sz="1179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4"/>
            <a:ext cx="6815667" cy="5853113"/>
          </a:xfrm>
        </p:spPr>
        <p:txBody>
          <a:bodyPr/>
          <a:lstStyle>
            <a:lvl1pPr>
              <a:defRPr sz="1887"/>
            </a:lvl1pPr>
            <a:lvl2pPr>
              <a:defRPr sz="1651"/>
            </a:lvl2pPr>
            <a:lvl3pPr>
              <a:defRPr sz="1415"/>
            </a:lvl3pPr>
            <a:lvl4pPr>
              <a:defRPr sz="1179"/>
            </a:lvl4pPr>
            <a:lvl5pPr>
              <a:defRPr sz="1179"/>
            </a:lvl5pPr>
            <a:lvl6pPr>
              <a:defRPr sz="1179"/>
            </a:lvl6pPr>
            <a:lvl7pPr>
              <a:defRPr sz="1179"/>
            </a:lvl7pPr>
            <a:lvl8pPr>
              <a:defRPr sz="1179"/>
            </a:lvl8pPr>
            <a:lvl9pPr>
              <a:defRPr sz="117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3" cy="4691063"/>
          </a:xfrm>
        </p:spPr>
        <p:txBody>
          <a:bodyPr/>
          <a:lstStyle>
            <a:lvl1pPr marL="0" indent="0">
              <a:buNone/>
              <a:defRPr sz="825"/>
            </a:lvl1pPr>
            <a:lvl2pPr marL="269565" indent="0">
              <a:buNone/>
              <a:defRPr sz="708"/>
            </a:lvl2pPr>
            <a:lvl3pPr marL="539130" indent="0">
              <a:buNone/>
              <a:defRPr sz="590"/>
            </a:lvl3pPr>
            <a:lvl4pPr marL="808695" indent="0">
              <a:buNone/>
              <a:defRPr sz="531"/>
            </a:lvl4pPr>
            <a:lvl5pPr marL="1078260" indent="0">
              <a:buNone/>
              <a:defRPr sz="531"/>
            </a:lvl5pPr>
            <a:lvl6pPr marL="1347826" indent="0">
              <a:buNone/>
              <a:defRPr sz="531"/>
            </a:lvl6pPr>
            <a:lvl7pPr marL="1617391" indent="0">
              <a:buNone/>
              <a:defRPr sz="531"/>
            </a:lvl7pPr>
            <a:lvl8pPr marL="1886956" indent="0">
              <a:buNone/>
              <a:defRPr sz="531"/>
            </a:lvl8pPr>
            <a:lvl9pPr marL="2156521" indent="0">
              <a:buNone/>
              <a:defRPr sz="5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BD6408A-9810-4EF6-B4A6-D56DC123FA3B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5" y="6492881"/>
            <a:ext cx="1625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28720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2" y="4800602"/>
            <a:ext cx="7315200" cy="566738"/>
          </a:xfrm>
        </p:spPr>
        <p:txBody>
          <a:bodyPr anchor="b"/>
          <a:lstStyle>
            <a:lvl1pPr algn="l">
              <a:defRPr sz="117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2" y="612776"/>
            <a:ext cx="7315200" cy="4114800"/>
          </a:xfrm>
        </p:spPr>
        <p:txBody>
          <a:bodyPr/>
          <a:lstStyle>
            <a:lvl1pPr marL="0" indent="0">
              <a:buNone/>
              <a:defRPr sz="1887"/>
            </a:lvl1pPr>
            <a:lvl2pPr marL="269565" indent="0">
              <a:buNone/>
              <a:defRPr sz="1651"/>
            </a:lvl2pPr>
            <a:lvl3pPr marL="539130" indent="0">
              <a:buNone/>
              <a:defRPr sz="1415"/>
            </a:lvl3pPr>
            <a:lvl4pPr marL="808695" indent="0">
              <a:buNone/>
              <a:defRPr sz="1179"/>
            </a:lvl4pPr>
            <a:lvl5pPr marL="1078260" indent="0">
              <a:buNone/>
              <a:defRPr sz="1179"/>
            </a:lvl5pPr>
            <a:lvl6pPr marL="1347826" indent="0">
              <a:buNone/>
              <a:defRPr sz="1179"/>
            </a:lvl6pPr>
            <a:lvl7pPr marL="1617391" indent="0">
              <a:buNone/>
              <a:defRPr sz="1179"/>
            </a:lvl7pPr>
            <a:lvl8pPr marL="1886956" indent="0">
              <a:buNone/>
              <a:defRPr sz="1179"/>
            </a:lvl8pPr>
            <a:lvl9pPr marL="2156521" indent="0">
              <a:buNone/>
              <a:defRPr sz="117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2" y="5367344"/>
            <a:ext cx="7315200" cy="804862"/>
          </a:xfrm>
        </p:spPr>
        <p:txBody>
          <a:bodyPr/>
          <a:lstStyle>
            <a:lvl1pPr marL="0" indent="0">
              <a:buNone/>
              <a:defRPr sz="825"/>
            </a:lvl1pPr>
            <a:lvl2pPr marL="269565" indent="0">
              <a:buNone/>
              <a:defRPr sz="708"/>
            </a:lvl2pPr>
            <a:lvl3pPr marL="539130" indent="0">
              <a:buNone/>
              <a:defRPr sz="590"/>
            </a:lvl3pPr>
            <a:lvl4pPr marL="808695" indent="0">
              <a:buNone/>
              <a:defRPr sz="531"/>
            </a:lvl4pPr>
            <a:lvl5pPr marL="1078260" indent="0">
              <a:buNone/>
              <a:defRPr sz="531"/>
            </a:lvl5pPr>
            <a:lvl6pPr marL="1347826" indent="0">
              <a:buNone/>
              <a:defRPr sz="531"/>
            </a:lvl6pPr>
            <a:lvl7pPr marL="1617391" indent="0">
              <a:buNone/>
              <a:defRPr sz="531"/>
            </a:lvl7pPr>
            <a:lvl8pPr marL="1886956" indent="0">
              <a:buNone/>
              <a:defRPr sz="531"/>
            </a:lvl8pPr>
            <a:lvl9pPr marL="2156521" indent="0">
              <a:buNone/>
              <a:defRPr sz="5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856CAD5-79D6-4EB7-A9CB-855887698552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10" y="6492881"/>
            <a:ext cx="1727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35289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"/>
            <a:ext cx="109728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94209EF-3137-4D8C-B414-D60D7ADCFA71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10" y="6492881"/>
            <a:ext cx="1727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07489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4" y="274643"/>
            <a:ext cx="274320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F32D8A1E-426A-48EF-827E-06B86FC27597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10" y="6492881"/>
            <a:ext cx="1727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46572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4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9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39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08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78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47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17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86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56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6512A10-4844-4548-8471-862174545D45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3" y="6477005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477641"/>
            <a:ext cx="14224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149150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"/>
            <a:ext cx="109728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52479E8-0F85-4A1C-855C-FB14586ADB06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3" y="6477005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477641"/>
            <a:ext cx="14224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453268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8" y="4406902"/>
            <a:ext cx="10363200" cy="1362075"/>
          </a:xfrm>
        </p:spPr>
        <p:txBody>
          <a:bodyPr anchor="t"/>
          <a:lstStyle>
            <a:lvl1pPr algn="l">
              <a:defRPr sz="2358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8" y="2906715"/>
            <a:ext cx="10363200" cy="1500187"/>
          </a:xfrm>
        </p:spPr>
        <p:txBody>
          <a:bodyPr anchor="b"/>
          <a:lstStyle>
            <a:lvl1pPr marL="0" indent="0">
              <a:buNone/>
              <a:defRPr sz="1179">
                <a:solidFill>
                  <a:schemeClr val="tx1">
                    <a:tint val="75000"/>
                  </a:schemeClr>
                </a:solidFill>
              </a:defRPr>
            </a:lvl1pPr>
            <a:lvl2pPr marL="269565" indent="0">
              <a:buNone/>
              <a:defRPr sz="1061">
                <a:solidFill>
                  <a:schemeClr val="tx1">
                    <a:tint val="75000"/>
                  </a:schemeClr>
                </a:solidFill>
              </a:defRPr>
            </a:lvl2pPr>
            <a:lvl3pPr marL="539130" indent="0">
              <a:buNone/>
              <a:defRPr sz="943">
                <a:solidFill>
                  <a:schemeClr val="tx1">
                    <a:tint val="75000"/>
                  </a:schemeClr>
                </a:solidFill>
              </a:defRPr>
            </a:lvl3pPr>
            <a:lvl4pPr marL="808695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4pPr>
            <a:lvl5pPr marL="1078260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5pPr>
            <a:lvl6pPr marL="1347826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6pPr>
            <a:lvl7pPr marL="1617391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7pPr>
            <a:lvl8pPr marL="1886956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8pPr>
            <a:lvl9pPr marL="2156521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4F4EB01-CCC0-4097-B6B5-EEC6A1E77436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10" y="6492881"/>
            <a:ext cx="1727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51686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"/>
            <a:ext cx="109728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2" y="1600201"/>
            <a:ext cx="5384798" cy="4525964"/>
          </a:xfrm>
        </p:spPr>
        <p:txBody>
          <a:bodyPr/>
          <a:lstStyle>
            <a:lvl1pPr>
              <a:defRPr sz="1651"/>
            </a:lvl1pPr>
            <a:lvl2pPr>
              <a:defRPr sz="1415"/>
            </a:lvl2pPr>
            <a:lvl3pPr>
              <a:defRPr sz="1179"/>
            </a:lvl3pPr>
            <a:lvl4pPr>
              <a:defRPr sz="1061"/>
            </a:lvl4pPr>
            <a:lvl5pPr>
              <a:defRPr sz="1061"/>
            </a:lvl5pPr>
            <a:lvl6pPr>
              <a:defRPr sz="1061"/>
            </a:lvl6pPr>
            <a:lvl7pPr>
              <a:defRPr sz="1061"/>
            </a:lvl7pPr>
            <a:lvl8pPr>
              <a:defRPr sz="1061"/>
            </a:lvl8pPr>
            <a:lvl9pPr>
              <a:defRPr sz="106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384798" cy="4525964"/>
          </a:xfrm>
        </p:spPr>
        <p:txBody>
          <a:bodyPr/>
          <a:lstStyle>
            <a:lvl1pPr>
              <a:defRPr sz="1651"/>
            </a:lvl1pPr>
            <a:lvl2pPr>
              <a:defRPr sz="1415"/>
            </a:lvl2pPr>
            <a:lvl3pPr>
              <a:defRPr sz="1179"/>
            </a:lvl3pPr>
            <a:lvl4pPr>
              <a:defRPr sz="1061"/>
            </a:lvl4pPr>
            <a:lvl5pPr>
              <a:defRPr sz="1061"/>
            </a:lvl5pPr>
            <a:lvl6pPr>
              <a:defRPr sz="1061"/>
            </a:lvl6pPr>
            <a:lvl7pPr>
              <a:defRPr sz="1061"/>
            </a:lvl7pPr>
            <a:lvl8pPr>
              <a:defRPr sz="1061"/>
            </a:lvl8pPr>
            <a:lvl9pPr>
              <a:defRPr sz="106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E8D9CE8-0C07-4EA9-97B8-5FD094B3225D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5" y="6492881"/>
            <a:ext cx="1625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048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4" y="1535115"/>
            <a:ext cx="5386915" cy="639762"/>
          </a:xfrm>
        </p:spPr>
        <p:txBody>
          <a:bodyPr anchor="b"/>
          <a:lstStyle>
            <a:lvl1pPr marL="0" indent="0">
              <a:buNone/>
              <a:defRPr sz="1415" b="1"/>
            </a:lvl1pPr>
            <a:lvl2pPr marL="269565" indent="0">
              <a:buNone/>
              <a:defRPr sz="1179" b="1"/>
            </a:lvl2pPr>
            <a:lvl3pPr marL="539130" indent="0">
              <a:buNone/>
              <a:defRPr sz="1061" b="1"/>
            </a:lvl3pPr>
            <a:lvl4pPr marL="808695" indent="0">
              <a:buNone/>
              <a:defRPr sz="943" b="1"/>
            </a:lvl4pPr>
            <a:lvl5pPr marL="1078260" indent="0">
              <a:buNone/>
              <a:defRPr sz="943" b="1"/>
            </a:lvl5pPr>
            <a:lvl6pPr marL="1347826" indent="0">
              <a:buNone/>
              <a:defRPr sz="943" b="1"/>
            </a:lvl6pPr>
            <a:lvl7pPr marL="1617391" indent="0">
              <a:buNone/>
              <a:defRPr sz="943" b="1"/>
            </a:lvl7pPr>
            <a:lvl8pPr marL="1886956" indent="0">
              <a:buNone/>
              <a:defRPr sz="943" b="1"/>
            </a:lvl8pPr>
            <a:lvl9pPr marL="2156521" indent="0">
              <a:buNone/>
              <a:defRPr sz="94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4" y="2174876"/>
            <a:ext cx="5386915" cy="3951288"/>
          </a:xfrm>
        </p:spPr>
        <p:txBody>
          <a:bodyPr/>
          <a:lstStyle>
            <a:lvl1pPr>
              <a:defRPr sz="1415"/>
            </a:lvl1pPr>
            <a:lvl2pPr>
              <a:defRPr sz="1179"/>
            </a:lvl2pPr>
            <a:lvl3pPr>
              <a:defRPr sz="1061"/>
            </a:lvl3pPr>
            <a:lvl4pPr>
              <a:defRPr sz="943"/>
            </a:lvl4pPr>
            <a:lvl5pPr>
              <a:defRPr sz="943"/>
            </a:lvl5pPr>
            <a:lvl6pPr>
              <a:defRPr sz="943"/>
            </a:lvl6pPr>
            <a:lvl7pPr>
              <a:defRPr sz="943"/>
            </a:lvl7pPr>
            <a:lvl8pPr>
              <a:defRPr sz="943"/>
            </a:lvl8pPr>
            <a:lvl9pPr>
              <a:defRPr sz="94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1" y="1535115"/>
            <a:ext cx="5389033" cy="639762"/>
          </a:xfrm>
        </p:spPr>
        <p:txBody>
          <a:bodyPr anchor="b"/>
          <a:lstStyle>
            <a:lvl1pPr marL="0" indent="0">
              <a:buNone/>
              <a:defRPr sz="1415" b="1"/>
            </a:lvl1pPr>
            <a:lvl2pPr marL="269565" indent="0">
              <a:buNone/>
              <a:defRPr sz="1179" b="1"/>
            </a:lvl2pPr>
            <a:lvl3pPr marL="539130" indent="0">
              <a:buNone/>
              <a:defRPr sz="1061" b="1"/>
            </a:lvl3pPr>
            <a:lvl4pPr marL="808695" indent="0">
              <a:buNone/>
              <a:defRPr sz="943" b="1"/>
            </a:lvl4pPr>
            <a:lvl5pPr marL="1078260" indent="0">
              <a:buNone/>
              <a:defRPr sz="943" b="1"/>
            </a:lvl5pPr>
            <a:lvl6pPr marL="1347826" indent="0">
              <a:buNone/>
              <a:defRPr sz="943" b="1"/>
            </a:lvl6pPr>
            <a:lvl7pPr marL="1617391" indent="0">
              <a:buNone/>
              <a:defRPr sz="943" b="1"/>
            </a:lvl7pPr>
            <a:lvl8pPr marL="1886956" indent="0">
              <a:buNone/>
              <a:defRPr sz="943" b="1"/>
            </a:lvl8pPr>
            <a:lvl9pPr marL="2156521" indent="0">
              <a:buNone/>
              <a:defRPr sz="94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1" y="2174876"/>
            <a:ext cx="5389033" cy="3951288"/>
          </a:xfrm>
        </p:spPr>
        <p:txBody>
          <a:bodyPr/>
          <a:lstStyle>
            <a:lvl1pPr>
              <a:defRPr sz="1415"/>
            </a:lvl1pPr>
            <a:lvl2pPr>
              <a:defRPr sz="1179"/>
            </a:lvl2pPr>
            <a:lvl3pPr>
              <a:defRPr sz="1061"/>
            </a:lvl3pPr>
            <a:lvl4pPr>
              <a:defRPr sz="943"/>
            </a:lvl4pPr>
            <a:lvl5pPr>
              <a:defRPr sz="943"/>
            </a:lvl5pPr>
            <a:lvl6pPr>
              <a:defRPr sz="943"/>
            </a:lvl6pPr>
            <a:lvl7pPr>
              <a:defRPr sz="943"/>
            </a:lvl7pPr>
            <a:lvl8pPr>
              <a:defRPr sz="943"/>
            </a:lvl8pPr>
            <a:lvl9pPr>
              <a:defRPr sz="94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C6B4B20-2A1A-45F4-9752-9E9EE5185AD0}" type="datetimeFigureOut">
              <a:rPr lang="en-SG" smtClean="0"/>
              <a:pPr/>
              <a:t>9/1/2022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5" y="6492881"/>
            <a:ext cx="1625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86DC99A-1EAE-4635-9DE5-8B75706443A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24887588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4" y="1535115"/>
            <a:ext cx="5386915" cy="639762"/>
          </a:xfrm>
        </p:spPr>
        <p:txBody>
          <a:bodyPr anchor="b"/>
          <a:lstStyle>
            <a:lvl1pPr marL="0" indent="0">
              <a:buNone/>
              <a:defRPr sz="1415" b="1"/>
            </a:lvl1pPr>
            <a:lvl2pPr marL="269565" indent="0">
              <a:buNone/>
              <a:defRPr sz="1179" b="1"/>
            </a:lvl2pPr>
            <a:lvl3pPr marL="539130" indent="0">
              <a:buNone/>
              <a:defRPr sz="1061" b="1"/>
            </a:lvl3pPr>
            <a:lvl4pPr marL="808695" indent="0">
              <a:buNone/>
              <a:defRPr sz="943" b="1"/>
            </a:lvl4pPr>
            <a:lvl5pPr marL="1078260" indent="0">
              <a:buNone/>
              <a:defRPr sz="943" b="1"/>
            </a:lvl5pPr>
            <a:lvl6pPr marL="1347826" indent="0">
              <a:buNone/>
              <a:defRPr sz="943" b="1"/>
            </a:lvl6pPr>
            <a:lvl7pPr marL="1617391" indent="0">
              <a:buNone/>
              <a:defRPr sz="943" b="1"/>
            </a:lvl7pPr>
            <a:lvl8pPr marL="1886956" indent="0">
              <a:buNone/>
              <a:defRPr sz="943" b="1"/>
            </a:lvl8pPr>
            <a:lvl9pPr marL="2156521" indent="0">
              <a:buNone/>
              <a:defRPr sz="94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4" y="2174876"/>
            <a:ext cx="5386915" cy="3951288"/>
          </a:xfrm>
        </p:spPr>
        <p:txBody>
          <a:bodyPr/>
          <a:lstStyle>
            <a:lvl1pPr>
              <a:defRPr sz="1415"/>
            </a:lvl1pPr>
            <a:lvl2pPr>
              <a:defRPr sz="1179"/>
            </a:lvl2pPr>
            <a:lvl3pPr>
              <a:defRPr sz="1061"/>
            </a:lvl3pPr>
            <a:lvl4pPr>
              <a:defRPr sz="943"/>
            </a:lvl4pPr>
            <a:lvl5pPr>
              <a:defRPr sz="943"/>
            </a:lvl5pPr>
            <a:lvl6pPr>
              <a:defRPr sz="943"/>
            </a:lvl6pPr>
            <a:lvl7pPr>
              <a:defRPr sz="943"/>
            </a:lvl7pPr>
            <a:lvl8pPr>
              <a:defRPr sz="943"/>
            </a:lvl8pPr>
            <a:lvl9pPr>
              <a:defRPr sz="94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1" y="1535115"/>
            <a:ext cx="5389033" cy="639762"/>
          </a:xfrm>
        </p:spPr>
        <p:txBody>
          <a:bodyPr anchor="b"/>
          <a:lstStyle>
            <a:lvl1pPr marL="0" indent="0">
              <a:buNone/>
              <a:defRPr sz="1415" b="1"/>
            </a:lvl1pPr>
            <a:lvl2pPr marL="269565" indent="0">
              <a:buNone/>
              <a:defRPr sz="1179" b="1"/>
            </a:lvl2pPr>
            <a:lvl3pPr marL="539130" indent="0">
              <a:buNone/>
              <a:defRPr sz="1061" b="1"/>
            </a:lvl3pPr>
            <a:lvl4pPr marL="808695" indent="0">
              <a:buNone/>
              <a:defRPr sz="943" b="1"/>
            </a:lvl4pPr>
            <a:lvl5pPr marL="1078260" indent="0">
              <a:buNone/>
              <a:defRPr sz="943" b="1"/>
            </a:lvl5pPr>
            <a:lvl6pPr marL="1347826" indent="0">
              <a:buNone/>
              <a:defRPr sz="943" b="1"/>
            </a:lvl6pPr>
            <a:lvl7pPr marL="1617391" indent="0">
              <a:buNone/>
              <a:defRPr sz="943" b="1"/>
            </a:lvl7pPr>
            <a:lvl8pPr marL="1886956" indent="0">
              <a:buNone/>
              <a:defRPr sz="943" b="1"/>
            </a:lvl8pPr>
            <a:lvl9pPr marL="2156521" indent="0">
              <a:buNone/>
              <a:defRPr sz="94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1" y="2174876"/>
            <a:ext cx="5389033" cy="3951288"/>
          </a:xfrm>
        </p:spPr>
        <p:txBody>
          <a:bodyPr/>
          <a:lstStyle>
            <a:lvl1pPr>
              <a:defRPr sz="1415"/>
            </a:lvl1pPr>
            <a:lvl2pPr>
              <a:defRPr sz="1179"/>
            </a:lvl2pPr>
            <a:lvl3pPr>
              <a:defRPr sz="1061"/>
            </a:lvl3pPr>
            <a:lvl4pPr>
              <a:defRPr sz="943"/>
            </a:lvl4pPr>
            <a:lvl5pPr>
              <a:defRPr sz="943"/>
            </a:lvl5pPr>
            <a:lvl6pPr>
              <a:defRPr sz="943"/>
            </a:lvl6pPr>
            <a:lvl7pPr>
              <a:defRPr sz="943"/>
            </a:lvl7pPr>
            <a:lvl8pPr>
              <a:defRPr sz="943"/>
            </a:lvl8pPr>
            <a:lvl9pPr>
              <a:defRPr sz="94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F6BC8541-616C-4C01-AA79-6699EB9A3A16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5" y="6492881"/>
            <a:ext cx="1625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17310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"/>
            <a:ext cx="109728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8CCDB5D-A8F6-4047-86F9-B068E7553D36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5" y="6492881"/>
            <a:ext cx="1625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59535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8698C73-891C-4842-9DE3-D8F26BBB2318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10" y="6492881"/>
            <a:ext cx="1727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43152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4"/>
            <a:ext cx="4011083" cy="1162050"/>
          </a:xfrm>
        </p:spPr>
        <p:txBody>
          <a:bodyPr anchor="b"/>
          <a:lstStyle>
            <a:lvl1pPr algn="l">
              <a:defRPr sz="1179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4"/>
            <a:ext cx="6815667" cy="5853113"/>
          </a:xfrm>
        </p:spPr>
        <p:txBody>
          <a:bodyPr/>
          <a:lstStyle>
            <a:lvl1pPr>
              <a:defRPr sz="1887"/>
            </a:lvl1pPr>
            <a:lvl2pPr>
              <a:defRPr sz="1651"/>
            </a:lvl2pPr>
            <a:lvl3pPr>
              <a:defRPr sz="1415"/>
            </a:lvl3pPr>
            <a:lvl4pPr>
              <a:defRPr sz="1179"/>
            </a:lvl4pPr>
            <a:lvl5pPr>
              <a:defRPr sz="1179"/>
            </a:lvl5pPr>
            <a:lvl6pPr>
              <a:defRPr sz="1179"/>
            </a:lvl6pPr>
            <a:lvl7pPr>
              <a:defRPr sz="1179"/>
            </a:lvl7pPr>
            <a:lvl8pPr>
              <a:defRPr sz="1179"/>
            </a:lvl8pPr>
            <a:lvl9pPr>
              <a:defRPr sz="117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3" cy="4691063"/>
          </a:xfrm>
        </p:spPr>
        <p:txBody>
          <a:bodyPr/>
          <a:lstStyle>
            <a:lvl1pPr marL="0" indent="0">
              <a:buNone/>
              <a:defRPr sz="825"/>
            </a:lvl1pPr>
            <a:lvl2pPr marL="269565" indent="0">
              <a:buNone/>
              <a:defRPr sz="708"/>
            </a:lvl2pPr>
            <a:lvl3pPr marL="539130" indent="0">
              <a:buNone/>
              <a:defRPr sz="590"/>
            </a:lvl3pPr>
            <a:lvl4pPr marL="808695" indent="0">
              <a:buNone/>
              <a:defRPr sz="531"/>
            </a:lvl4pPr>
            <a:lvl5pPr marL="1078260" indent="0">
              <a:buNone/>
              <a:defRPr sz="531"/>
            </a:lvl5pPr>
            <a:lvl6pPr marL="1347826" indent="0">
              <a:buNone/>
              <a:defRPr sz="531"/>
            </a:lvl6pPr>
            <a:lvl7pPr marL="1617391" indent="0">
              <a:buNone/>
              <a:defRPr sz="531"/>
            </a:lvl7pPr>
            <a:lvl8pPr marL="1886956" indent="0">
              <a:buNone/>
              <a:defRPr sz="531"/>
            </a:lvl8pPr>
            <a:lvl9pPr marL="2156521" indent="0">
              <a:buNone/>
              <a:defRPr sz="5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689ED63-6CDC-4BE1-A9AC-BE0FDDAFF8C5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5" y="6492881"/>
            <a:ext cx="1625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875985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2" y="4800602"/>
            <a:ext cx="7315200" cy="566738"/>
          </a:xfrm>
        </p:spPr>
        <p:txBody>
          <a:bodyPr anchor="b"/>
          <a:lstStyle>
            <a:lvl1pPr algn="l">
              <a:defRPr sz="117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2" y="612776"/>
            <a:ext cx="7315200" cy="4114800"/>
          </a:xfrm>
        </p:spPr>
        <p:txBody>
          <a:bodyPr/>
          <a:lstStyle>
            <a:lvl1pPr marL="0" indent="0">
              <a:buNone/>
              <a:defRPr sz="1887"/>
            </a:lvl1pPr>
            <a:lvl2pPr marL="269565" indent="0">
              <a:buNone/>
              <a:defRPr sz="1651"/>
            </a:lvl2pPr>
            <a:lvl3pPr marL="539130" indent="0">
              <a:buNone/>
              <a:defRPr sz="1415"/>
            </a:lvl3pPr>
            <a:lvl4pPr marL="808695" indent="0">
              <a:buNone/>
              <a:defRPr sz="1179"/>
            </a:lvl4pPr>
            <a:lvl5pPr marL="1078260" indent="0">
              <a:buNone/>
              <a:defRPr sz="1179"/>
            </a:lvl5pPr>
            <a:lvl6pPr marL="1347826" indent="0">
              <a:buNone/>
              <a:defRPr sz="1179"/>
            </a:lvl6pPr>
            <a:lvl7pPr marL="1617391" indent="0">
              <a:buNone/>
              <a:defRPr sz="1179"/>
            </a:lvl7pPr>
            <a:lvl8pPr marL="1886956" indent="0">
              <a:buNone/>
              <a:defRPr sz="1179"/>
            </a:lvl8pPr>
            <a:lvl9pPr marL="2156521" indent="0">
              <a:buNone/>
              <a:defRPr sz="117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2" y="5367344"/>
            <a:ext cx="7315200" cy="804862"/>
          </a:xfrm>
        </p:spPr>
        <p:txBody>
          <a:bodyPr/>
          <a:lstStyle>
            <a:lvl1pPr marL="0" indent="0">
              <a:buNone/>
              <a:defRPr sz="825"/>
            </a:lvl1pPr>
            <a:lvl2pPr marL="269565" indent="0">
              <a:buNone/>
              <a:defRPr sz="708"/>
            </a:lvl2pPr>
            <a:lvl3pPr marL="539130" indent="0">
              <a:buNone/>
              <a:defRPr sz="590"/>
            </a:lvl3pPr>
            <a:lvl4pPr marL="808695" indent="0">
              <a:buNone/>
              <a:defRPr sz="531"/>
            </a:lvl4pPr>
            <a:lvl5pPr marL="1078260" indent="0">
              <a:buNone/>
              <a:defRPr sz="531"/>
            </a:lvl5pPr>
            <a:lvl6pPr marL="1347826" indent="0">
              <a:buNone/>
              <a:defRPr sz="531"/>
            </a:lvl6pPr>
            <a:lvl7pPr marL="1617391" indent="0">
              <a:buNone/>
              <a:defRPr sz="531"/>
            </a:lvl7pPr>
            <a:lvl8pPr marL="1886956" indent="0">
              <a:buNone/>
              <a:defRPr sz="531"/>
            </a:lvl8pPr>
            <a:lvl9pPr marL="2156521" indent="0">
              <a:buNone/>
              <a:defRPr sz="5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EC5B989-E2DA-4AD5-ABF4-FDD82862C66B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10" y="6492881"/>
            <a:ext cx="1727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129470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"/>
            <a:ext cx="109728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AF1D23-C881-43FC-9219-D0E0CAD4C404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10" y="6492881"/>
            <a:ext cx="1727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69780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4" y="274643"/>
            <a:ext cx="274320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613BFCD-4F60-43C6-954A-82F67FF3B0A2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10" y="6492881"/>
            <a:ext cx="1727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6279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4" y="1122368"/>
            <a:ext cx="9144000" cy="2387599"/>
          </a:xfrm>
        </p:spPr>
        <p:txBody>
          <a:bodyPr anchor="b"/>
          <a:lstStyle>
            <a:lvl1pPr algn="ctr">
              <a:defRPr sz="353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4" y="3602040"/>
            <a:ext cx="9144000" cy="1655763"/>
          </a:xfrm>
        </p:spPr>
        <p:txBody>
          <a:bodyPr/>
          <a:lstStyle>
            <a:lvl1pPr marL="0" indent="0" algn="ctr">
              <a:buNone/>
              <a:defRPr sz="1415"/>
            </a:lvl1pPr>
            <a:lvl2pPr marL="269565" indent="0" algn="ctr">
              <a:buNone/>
              <a:defRPr sz="1179"/>
            </a:lvl2pPr>
            <a:lvl3pPr marL="539130" indent="0" algn="ctr">
              <a:buNone/>
              <a:defRPr sz="1061"/>
            </a:lvl3pPr>
            <a:lvl4pPr marL="808695" indent="0" algn="ctr">
              <a:buNone/>
              <a:defRPr sz="943"/>
            </a:lvl4pPr>
            <a:lvl5pPr marL="1078260" indent="0" algn="ctr">
              <a:buNone/>
              <a:defRPr sz="943"/>
            </a:lvl5pPr>
            <a:lvl6pPr marL="1347826" indent="0" algn="ctr">
              <a:buNone/>
              <a:defRPr sz="943"/>
            </a:lvl6pPr>
            <a:lvl7pPr marL="1617391" indent="0" algn="ctr">
              <a:buNone/>
              <a:defRPr sz="943"/>
            </a:lvl7pPr>
            <a:lvl8pPr marL="1886956" indent="0" algn="ctr">
              <a:buNone/>
              <a:defRPr sz="943"/>
            </a:lvl8pPr>
            <a:lvl9pPr marL="2156521" indent="0" algn="ctr">
              <a:buNone/>
              <a:defRPr sz="943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4FDDC-408E-4F57-864C-8C45A98ED3AD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1/9/2022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E-Learning@MCET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31EF63-6A27-2D4E-BE03-5A5D142093E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815215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9B90A-E59C-4BBF-BA68-361183073601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1/9/2022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E-Learning@MCET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9A7787-3914-A547-82D9-F11CCD8592A2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" y="4"/>
            <a:ext cx="5318235" cy="20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708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83822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7" y="1709743"/>
            <a:ext cx="10515601" cy="2852738"/>
          </a:xfrm>
        </p:spPr>
        <p:txBody>
          <a:bodyPr anchor="b"/>
          <a:lstStyle>
            <a:lvl1pPr>
              <a:defRPr sz="353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7" y="4589471"/>
            <a:ext cx="10515601" cy="1500187"/>
          </a:xfrm>
        </p:spPr>
        <p:txBody>
          <a:bodyPr/>
          <a:lstStyle>
            <a:lvl1pPr marL="0" indent="0">
              <a:buNone/>
              <a:defRPr sz="1415">
                <a:solidFill>
                  <a:schemeClr val="tx1">
                    <a:tint val="75000"/>
                  </a:schemeClr>
                </a:solidFill>
              </a:defRPr>
            </a:lvl1pPr>
            <a:lvl2pPr marL="269565" indent="0">
              <a:buNone/>
              <a:defRPr sz="1179">
                <a:solidFill>
                  <a:schemeClr val="tx1">
                    <a:tint val="75000"/>
                  </a:schemeClr>
                </a:solidFill>
              </a:defRPr>
            </a:lvl2pPr>
            <a:lvl3pPr marL="539130" indent="0">
              <a:buNone/>
              <a:defRPr sz="1061">
                <a:solidFill>
                  <a:schemeClr val="tx1">
                    <a:tint val="75000"/>
                  </a:schemeClr>
                </a:solidFill>
              </a:defRPr>
            </a:lvl3pPr>
            <a:lvl4pPr marL="808695" indent="0">
              <a:buNone/>
              <a:defRPr sz="943">
                <a:solidFill>
                  <a:schemeClr val="tx1">
                    <a:tint val="75000"/>
                  </a:schemeClr>
                </a:solidFill>
              </a:defRPr>
            </a:lvl4pPr>
            <a:lvl5pPr marL="1078260" indent="0">
              <a:buNone/>
              <a:defRPr sz="943">
                <a:solidFill>
                  <a:schemeClr val="tx1">
                    <a:tint val="75000"/>
                  </a:schemeClr>
                </a:solidFill>
              </a:defRPr>
            </a:lvl5pPr>
            <a:lvl6pPr marL="1347826" indent="0">
              <a:buNone/>
              <a:defRPr sz="943">
                <a:solidFill>
                  <a:schemeClr val="tx1">
                    <a:tint val="75000"/>
                  </a:schemeClr>
                </a:solidFill>
              </a:defRPr>
            </a:lvl6pPr>
            <a:lvl7pPr marL="1617391" indent="0">
              <a:buNone/>
              <a:defRPr sz="943">
                <a:solidFill>
                  <a:schemeClr val="tx1">
                    <a:tint val="75000"/>
                  </a:schemeClr>
                </a:solidFill>
              </a:defRPr>
            </a:lvl7pPr>
            <a:lvl8pPr marL="1886956" indent="0">
              <a:buNone/>
              <a:defRPr sz="943">
                <a:solidFill>
                  <a:schemeClr val="tx1">
                    <a:tint val="75000"/>
                  </a:schemeClr>
                </a:solidFill>
              </a:defRPr>
            </a:lvl8pPr>
            <a:lvl9pPr marL="2156521" indent="0">
              <a:buNone/>
              <a:defRPr sz="9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576F2-7D37-46A0-97FD-29E5CE007206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1/9/2022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E-Learning@MCET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16E999-A593-D441-B639-6B5AE3BF1464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047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"/>
            <a:ext cx="109728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C6B4B20-2A1A-45F4-9752-9E9EE5185AD0}" type="datetimeFigureOut">
              <a:rPr lang="en-SG" smtClean="0"/>
              <a:pPr/>
              <a:t>9/1/2022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5" y="6492881"/>
            <a:ext cx="1625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86DC99A-1EAE-4635-9DE5-8B75706443A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402705108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7" y="1825628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7" y="1825628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44059-00D7-4527-A5E9-A57D58810028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1/9/2022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E-Learning@MCET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66F234-52A5-264D-9BD7-8B3435B4831A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88717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5" y="365134"/>
            <a:ext cx="10515601" cy="1325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00" y="1681166"/>
            <a:ext cx="5157788" cy="823912"/>
          </a:xfrm>
        </p:spPr>
        <p:txBody>
          <a:bodyPr anchor="b"/>
          <a:lstStyle>
            <a:lvl1pPr marL="0" indent="0">
              <a:buNone/>
              <a:defRPr sz="1415" b="1"/>
            </a:lvl1pPr>
            <a:lvl2pPr marL="269565" indent="0">
              <a:buNone/>
              <a:defRPr sz="1179" b="1"/>
            </a:lvl2pPr>
            <a:lvl3pPr marL="539130" indent="0">
              <a:buNone/>
              <a:defRPr sz="1061" b="1"/>
            </a:lvl3pPr>
            <a:lvl4pPr marL="808695" indent="0">
              <a:buNone/>
              <a:defRPr sz="943" b="1"/>
            </a:lvl4pPr>
            <a:lvl5pPr marL="1078260" indent="0">
              <a:buNone/>
              <a:defRPr sz="943" b="1"/>
            </a:lvl5pPr>
            <a:lvl6pPr marL="1347826" indent="0">
              <a:buNone/>
              <a:defRPr sz="943" b="1"/>
            </a:lvl6pPr>
            <a:lvl7pPr marL="1617391" indent="0">
              <a:buNone/>
              <a:defRPr sz="943" b="1"/>
            </a:lvl7pPr>
            <a:lvl8pPr marL="1886956" indent="0">
              <a:buNone/>
              <a:defRPr sz="943" b="1"/>
            </a:lvl8pPr>
            <a:lvl9pPr marL="2156521" indent="0">
              <a:buNone/>
              <a:defRPr sz="94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00" y="2505079"/>
            <a:ext cx="515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5" y="1681166"/>
            <a:ext cx="5183189" cy="823912"/>
          </a:xfrm>
        </p:spPr>
        <p:txBody>
          <a:bodyPr anchor="b"/>
          <a:lstStyle>
            <a:lvl1pPr marL="0" indent="0">
              <a:buNone/>
              <a:defRPr sz="1415" b="1"/>
            </a:lvl1pPr>
            <a:lvl2pPr marL="269565" indent="0">
              <a:buNone/>
              <a:defRPr sz="1179" b="1"/>
            </a:lvl2pPr>
            <a:lvl3pPr marL="539130" indent="0">
              <a:buNone/>
              <a:defRPr sz="1061" b="1"/>
            </a:lvl3pPr>
            <a:lvl4pPr marL="808695" indent="0">
              <a:buNone/>
              <a:defRPr sz="943" b="1"/>
            </a:lvl4pPr>
            <a:lvl5pPr marL="1078260" indent="0">
              <a:buNone/>
              <a:defRPr sz="943" b="1"/>
            </a:lvl5pPr>
            <a:lvl6pPr marL="1347826" indent="0">
              <a:buNone/>
              <a:defRPr sz="943" b="1"/>
            </a:lvl6pPr>
            <a:lvl7pPr marL="1617391" indent="0">
              <a:buNone/>
              <a:defRPr sz="943" b="1"/>
            </a:lvl7pPr>
            <a:lvl8pPr marL="1886956" indent="0">
              <a:buNone/>
              <a:defRPr sz="943" b="1"/>
            </a:lvl8pPr>
            <a:lvl9pPr marL="2156521" indent="0">
              <a:buNone/>
              <a:defRPr sz="94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5" y="2505079"/>
            <a:ext cx="5183189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CD96D-8E0C-4210-B729-6C5ACE6B4454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1/9/2022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E-Learning@MCET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F9EB5-85C0-B049-9485-B1B67C60DA7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54259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A9DB3-1AEA-4CBC-9533-E2C0D1C250A2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1/9/2022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E-Learning@MCET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5B678-3ED3-684B-A568-303674B64902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61281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510B1-D49D-4DD9-803E-F3D7207910DD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1/9/2022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E-Learning@MCET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A04068-2B90-694E-968C-50C4D77AA0A6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09089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6" y="457200"/>
            <a:ext cx="3932236" cy="1600201"/>
          </a:xfrm>
        </p:spPr>
        <p:txBody>
          <a:bodyPr anchor="b"/>
          <a:lstStyle>
            <a:lvl1pPr>
              <a:defRPr sz="188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4" y="987433"/>
            <a:ext cx="6172202" cy="4873624"/>
          </a:xfrm>
        </p:spPr>
        <p:txBody>
          <a:bodyPr/>
          <a:lstStyle>
            <a:lvl1pPr>
              <a:defRPr sz="1887"/>
            </a:lvl1pPr>
            <a:lvl2pPr>
              <a:defRPr sz="1651"/>
            </a:lvl2pPr>
            <a:lvl3pPr>
              <a:defRPr sz="1415"/>
            </a:lvl3pPr>
            <a:lvl4pPr>
              <a:defRPr sz="1179"/>
            </a:lvl4pPr>
            <a:lvl5pPr>
              <a:defRPr sz="1179"/>
            </a:lvl5pPr>
            <a:lvl6pPr>
              <a:defRPr sz="1179"/>
            </a:lvl6pPr>
            <a:lvl7pPr>
              <a:defRPr sz="1179"/>
            </a:lvl7pPr>
            <a:lvl8pPr>
              <a:defRPr sz="1179"/>
            </a:lvl8pPr>
            <a:lvl9pPr>
              <a:defRPr sz="117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6" y="2057405"/>
            <a:ext cx="3932236" cy="3811588"/>
          </a:xfrm>
        </p:spPr>
        <p:txBody>
          <a:bodyPr/>
          <a:lstStyle>
            <a:lvl1pPr marL="0" indent="0">
              <a:buNone/>
              <a:defRPr sz="943"/>
            </a:lvl1pPr>
            <a:lvl2pPr marL="269565" indent="0">
              <a:buNone/>
              <a:defRPr sz="825"/>
            </a:lvl2pPr>
            <a:lvl3pPr marL="539130" indent="0">
              <a:buNone/>
              <a:defRPr sz="708"/>
            </a:lvl3pPr>
            <a:lvl4pPr marL="808695" indent="0">
              <a:buNone/>
              <a:defRPr sz="590"/>
            </a:lvl4pPr>
            <a:lvl5pPr marL="1078260" indent="0">
              <a:buNone/>
              <a:defRPr sz="590"/>
            </a:lvl5pPr>
            <a:lvl6pPr marL="1347826" indent="0">
              <a:buNone/>
              <a:defRPr sz="590"/>
            </a:lvl6pPr>
            <a:lvl7pPr marL="1617391" indent="0">
              <a:buNone/>
              <a:defRPr sz="590"/>
            </a:lvl7pPr>
            <a:lvl8pPr marL="1886956" indent="0">
              <a:buNone/>
              <a:defRPr sz="590"/>
            </a:lvl8pPr>
            <a:lvl9pPr marL="2156521" indent="0">
              <a:buNone/>
              <a:defRPr sz="5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CF47F-F851-4320-8796-A8D9B0507648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1/9/2022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E-Learning@MCET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92CD2-9624-0C46-AC3B-2FBBBA5FEB7E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910536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6" y="457200"/>
            <a:ext cx="3932236" cy="1600201"/>
          </a:xfrm>
        </p:spPr>
        <p:txBody>
          <a:bodyPr anchor="b"/>
          <a:lstStyle>
            <a:lvl1pPr>
              <a:defRPr sz="188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4" y="987433"/>
            <a:ext cx="6172202" cy="4873624"/>
          </a:xfrm>
        </p:spPr>
        <p:txBody>
          <a:bodyPr rtlCol="0">
            <a:normAutofit/>
          </a:bodyPr>
          <a:lstStyle>
            <a:lvl1pPr marL="0" indent="0">
              <a:buNone/>
              <a:defRPr sz="1887"/>
            </a:lvl1pPr>
            <a:lvl2pPr marL="269565" indent="0">
              <a:buNone/>
              <a:defRPr sz="1651"/>
            </a:lvl2pPr>
            <a:lvl3pPr marL="539130" indent="0">
              <a:buNone/>
              <a:defRPr sz="1415"/>
            </a:lvl3pPr>
            <a:lvl4pPr marL="808695" indent="0">
              <a:buNone/>
              <a:defRPr sz="1179"/>
            </a:lvl4pPr>
            <a:lvl5pPr marL="1078260" indent="0">
              <a:buNone/>
              <a:defRPr sz="1179"/>
            </a:lvl5pPr>
            <a:lvl6pPr marL="1347826" indent="0">
              <a:buNone/>
              <a:defRPr sz="1179"/>
            </a:lvl6pPr>
            <a:lvl7pPr marL="1617391" indent="0">
              <a:buNone/>
              <a:defRPr sz="1179"/>
            </a:lvl7pPr>
            <a:lvl8pPr marL="1886956" indent="0">
              <a:buNone/>
              <a:defRPr sz="1179"/>
            </a:lvl8pPr>
            <a:lvl9pPr marL="2156521" indent="0">
              <a:buNone/>
              <a:defRPr sz="1179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6" y="2057405"/>
            <a:ext cx="3932236" cy="3811588"/>
          </a:xfrm>
        </p:spPr>
        <p:txBody>
          <a:bodyPr/>
          <a:lstStyle>
            <a:lvl1pPr marL="0" indent="0">
              <a:buNone/>
              <a:defRPr sz="943"/>
            </a:lvl1pPr>
            <a:lvl2pPr marL="269565" indent="0">
              <a:buNone/>
              <a:defRPr sz="825"/>
            </a:lvl2pPr>
            <a:lvl3pPr marL="539130" indent="0">
              <a:buNone/>
              <a:defRPr sz="708"/>
            </a:lvl3pPr>
            <a:lvl4pPr marL="808695" indent="0">
              <a:buNone/>
              <a:defRPr sz="590"/>
            </a:lvl4pPr>
            <a:lvl5pPr marL="1078260" indent="0">
              <a:buNone/>
              <a:defRPr sz="590"/>
            </a:lvl5pPr>
            <a:lvl6pPr marL="1347826" indent="0">
              <a:buNone/>
              <a:defRPr sz="590"/>
            </a:lvl6pPr>
            <a:lvl7pPr marL="1617391" indent="0">
              <a:buNone/>
              <a:defRPr sz="590"/>
            </a:lvl7pPr>
            <a:lvl8pPr marL="1886956" indent="0">
              <a:buNone/>
              <a:defRPr sz="590"/>
            </a:lvl8pPr>
            <a:lvl9pPr marL="2156521" indent="0">
              <a:buNone/>
              <a:defRPr sz="5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DDEA9-C760-423D-B9D7-EDF93654AFCF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1/9/2022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E-Learning@MCET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731B4A-FA47-9847-89BC-A5D45582E81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775669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08E31-6F3E-4BB1-83A9-448A209BC62D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1/9/2022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E-Learning@MCET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EFD280-3088-9248-B05B-F086D896D25C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519171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9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7" y="365129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6C437-DD95-4A42-89DC-6902EE1C4330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1/9/2022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E-Learning@MCET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27764-DC98-7142-8B3C-3AD823AC8E1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561928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838201"/>
            <a:ext cx="10972801" cy="57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1" y="1600201"/>
            <a:ext cx="10972801" cy="4525964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8" y="6534153"/>
            <a:ext cx="162274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0E047-5FEB-4BA1-AD82-BCED6FDFF38A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245605" y="6553203"/>
            <a:ext cx="2844800" cy="381000"/>
          </a:xfrm>
        </p:spPr>
        <p:txBody>
          <a:bodyPr/>
          <a:lstStyle>
            <a:lvl1pPr>
              <a:defRPr/>
            </a:lvl1pPr>
          </a:lstStyle>
          <a:p>
            <a:fld id="{8D2EC673-3D2E-F243-8B38-E947A33B187D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r>
              <a:rPr lang="en-US" altLang="en-GB">
                <a:solidFill>
                  <a:prstClr val="white"/>
                </a:solidFill>
              </a:rPr>
              <a:t>/112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038601" y="6578605"/>
            <a:ext cx="4114800" cy="257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E-Learning@MCET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610604" y="6578602"/>
            <a:ext cx="1352551" cy="268287"/>
          </a:xfrm>
          <a:prstGeom prst="rect">
            <a:avLst/>
          </a:prstGeom>
        </p:spPr>
        <p:txBody>
          <a:bodyPr vert="horz" wrap="square" lIns="53913" tIns="26957" rIns="53913" bIns="26957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7527764-DC98-7142-8B3C-3AD823AC8E15}" type="slidenum">
              <a:rPr lang="en-US" altLang="en-GB" sz="708" smtClean="0">
                <a:solidFill>
                  <a:prstClr val="white"/>
                </a:solidFill>
              </a:rPr>
              <a:pPr/>
              <a:t>‹#›</a:t>
            </a:fld>
            <a:endParaRPr lang="en-US" altLang="en-GB" sz="708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785351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4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9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39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08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78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47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17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86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56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A593773-A5DC-47E5-90B8-F3B6F9E52814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3" y="6477005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477641"/>
            <a:ext cx="14224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709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C6B4B20-2A1A-45F4-9752-9E9EE5185AD0}" type="datetimeFigureOut">
              <a:rPr lang="en-SG" smtClean="0"/>
              <a:pPr/>
              <a:t>9/1/2022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10" y="6492881"/>
            <a:ext cx="1727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86DC99A-1EAE-4635-9DE5-8B75706443A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342541432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"/>
            <a:ext cx="109728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7B589AA-8BDB-46C5-B73C-0E09EA6A7170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3" y="6477005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477641"/>
            <a:ext cx="14224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606485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8" y="4406902"/>
            <a:ext cx="10363200" cy="1362075"/>
          </a:xfrm>
        </p:spPr>
        <p:txBody>
          <a:bodyPr anchor="t"/>
          <a:lstStyle>
            <a:lvl1pPr algn="l">
              <a:defRPr sz="2358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8" y="2906715"/>
            <a:ext cx="10363200" cy="1500187"/>
          </a:xfrm>
        </p:spPr>
        <p:txBody>
          <a:bodyPr anchor="b"/>
          <a:lstStyle>
            <a:lvl1pPr marL="0" indent="0">
              <a:buNone/>
              <a:defRPr sz="1179">
                <a:solidFill>
                  <a:schemeClr val="tx1">
                    <a:tint val="75000"/>
                  </a:schemeClr>
                </a:solidFill>
              </a:defRPr>
            </a:lvl1pPr>
            <a:lvl2pPr marL="269565" indent="0">
              <a:buNone/>
              <a:defRPr sz="1061">
                <a:solidFill>
                  <a:schemeClr val="tx1">
                    <a:tint val="75000"/>
                  </a:schemeClr>
                </a:solidFill>
              </a:defRPr>
            </a:lvl2pPr>
            <a:lvl3pPr marL="539130" indent="0">
              <a:buNone/>
              <a:defRPr sz="943">
                <a:solidFill>
                  <a:schemeClr val="tx1">
                    <a:tint val="75000"/>
                  </a:schemeClr>
                </a:solidFill>
              </a:defRPr>
            </a:lvl3pPr>
            <a:lvl4pPr marL="808695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4pPr>
            <a:lvl5pPr marL="1078260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5pPr>
            <a:lvl6pPr marL="1347826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6pPr>
            <a:lvl7pPr marL="1617391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7pPr>
            <a:lvl8pPr marL="1886956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8pPr>
            <a:lvl9pPr marL="2156521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9589929-C94B-4593-B873-8C19136AEE47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10" y="6492881"/>
            <a:ext cx="1727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260645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"/>
            <a:ext cx="109728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2" y="1600201"/>
            <a:ext cx="5384798" cy="4525964"/>
          </a:xfrm>
        </p:spPr>
        <p:txBody>
          <a:bodyPr/>
          <a:lstStyle>
            <a:lvl1pPr>
              <a:defRPr sz="1651"/>
            </a:lvl1pPr>
            <a:lvl2pPr>
              <a:defRPr sz="1415"/>
            </a:lvl2pPr>
            <a:lvl3pPr>
              <a:defRPr sz="1179"/>
            </a:lvl3pPr>
            <a:lvl4pPr>
              <a:defRPr sz="1061"/>
            </a:lvl4pPr>
            <a:lvl5pPr>
              <a:defRPr sz="1061"/>
            </a:lvl5pPr>
            <a:lvl6pPr>
              <a:defRPr sz="1061"/>
            </a:lvl6pPr>
            <a:lvl7pPr>
              <a:defRPr sz="1061"/>
            </a:lvl7pPr>
            <a:lvl8pPr>
              <a:defRPr sz="1061"/>
            </a:lvl8pPr>
            <a:lvl9pPr>
              <a:defRPr sz="106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384798" cy="4525964"/>
          </a:xfrm>
        </p:spPr>
        <p:txBody>
          <a:bodyPr/>
          <a:lstStyle>
            <a:lvl1pPr>
              <a:defRPr sz="1651"/>
            </a:lvl1pPr>
            <a:lvl2pPr>
              <a:defRPr sz="1415"/>
            </a:lvl2pPr>
            <a:lvl3pPr>
              <a:defRPr sz="1179"/>
            </a:lvl3pPr>
            <a:lvl4pPr>
              <a:defRPr sz="1061"/>
            </a:lvl4pPr>
            <a:lvl5pPr>
              <a:defRPr sz="1061"/>
            </a:lvl5pPr>
            <a:lvl6pPr>
              <a:defRPr sz="1061"/>
            </a:lvl6pPr>
            <a:lvl7pPr>
              <a:defRPr sz="1061"/>
            </a:lvl7pPr>
            <a:lvl8pPr>
              <a:defRPr sz="1061"/>
            </a:lvl8pPr>
            <a:lvl9pPr>
              <a:defRPr sz="106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AE792B8-F5C2-4992-8D1B-5EC94E6599FE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5" y="6492881"/>
            <a:ext cx="1625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49989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4" y="1535115"/>
            <a:ext cx="5386915" cy="639762"/>
          </a:xfrm>
        </p:spPr>
        <p:txBody>
          <a:bodyPr anchor="b"/>
          <a:lstStyle>
            <a:lvl1pPr marL="0" indent="0">
              <a:buNone/>
              <a:defRPr sz="1415" b="1"/>
            </a:lvl1pPr>
            <a:lvl2pPr marL="269565" indent="0">
              <a:buNone/>
              <a:defRPr sz="1179" b="1"/>
            </a:lvl2pPr>
            <a:lvl3pPr marL="539130" indent="0">
              <a:buNone/>
              <a:defRPr sz="1061" b="1"/>
            </a:lvl3pPr>
            <a:lvl4pPr marL="808695" indent="0">
              <a:buNone/>
              <a:defRPr sz="943" b="1"/>
            </a:lvl4pPr>
            <a:lvl5pPr marL="1078260" indent="0">
              <a:buNone/>
              <a:defRPr sz="943" b="1"/>
            </a:lvl5pPr>
            <a:lvl6pPr marL="1347826" indent="0">
              <a:buNone/>
              <a:defRPr sz="943" b="1"/>
            </a:lvl6pPr>
            <a:lvl7pPr marL="1617391" indent="0">
              <a:buNone/>
              <a:defRPr sz="943" b="1"/>
            </a:lvl7pPr>
            <a:lvl8pPr marL="1886956" indent="0">
              <a:buNone/>
              <a:defRPr sz="943" b="1"/>
            </a:lvl8pPr>
            <a:lvl9pPr marL="2156521" indent="0">
              <a:buNone/>
              <a:defRPr sz="94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4" y="2174876"/>
            <a:ext cx="5386915" cy="3951288"/>
          </a:xfrm>
        </p:spPr>
        <p:txBody>
          <a:bodyPr/>
          <a:lstStyle>
            <a:lvl1pPr>
              <a:defRPr sz="1415"/>
            </a:lvl1pPr>
            <a:lvl2pPr>
              <a:defRPr sz="1179"/>
            </a:lvl2pPr>
            <a:lvl3pPr>
              <a:defRPr sz="1061"/>
            </a:lvl3pPr>
            <a:lvl4pPr>
              <a:defRPr sz="943"/>
            </a:lvl4pPr>
            <a:lvl5pPr>
              <a:defRPr sz="943"/>
            </a:lvl5pPr>
            <a:lvl6pPr>
              <a:defRPr sz="943"/>
            </a:lvl6pPr>
            <a:lvl7pPr>
              <a:defRPr sz="943"/>
            </a:lvl7pPr>
            <a:lvl8pPr>
              <a:defRPr sz="943"/>
            </a:lvl8pPr>
            <a:lvl9pPr>
              <a:defRPr sz="94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1" y="1535115"/>
            <a:ext cx="5389033" cy="639762"/>
          </a:xfrm>
        </p:spPr>
        <p:txBody>
          <a:bodyPr anchor="b"/>
          <a:lstStyle>
            <a:lvl1pPr marL="0" indent="0">
              <a:buNone/>
              <a:defRPr sz="1415" b="1"/>
            </a:lvl1pPr>
            <a:lvl2pPr marL="269565" indent="0">
              <a:buNone/>
              <a:defRPr sz="1179" b="1"/>
            </a:lvl2pPr>
            <a:lvl3pPr marL="539130" indent="0">
              <a:buNone/>
              <a:defRPr sz="1061" b="1"/>
            </a:lvl3pPr>
            <a:lvl4pPr marL="808695" indent="0">
              <a:buNone/>
              <a:defRPr sz="943" b="1"/>
            </a:lvl4pPr>
            <a:lvl5pPr marL="1078260" indent="0">
              <a:buNone/>
              <a:defRPr sz="943" b="1"/>
            </a:lvl5pPr>
            <a:lvl6pPr marL="1347826" indent="0">
              <a:buNone/>
              <a:defRPr sz="943" b="1"/>
            </a:lvl6pPr>
            <a:lvl7pPr marL="1617391" indent="0">
              <a:buNone/>
              <a:defRPr sz="943" b="1"/>
            </a:lvl7pPr>
            <a:lvl8pPr marL="1886956" indent="0">
              <a:buNone/>
              <a:defRPr sz="943" b="1"/>
            </a:lvl8pPr>
            <a:lvl9pPr marL="2156521" indent="0">
              <a:buNone/>
              <a:defRPr sz="94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1" y="2174876"/>
            <a:ext cx="5389033" cy="3951288"/>
          </a:xfrm>
        </p:spPr>
        <p:txBody>
          <a:bodyPr/>
          <a:lstStyle>
            <a:lvl1pPr>
              <a:defRPr sz="1415"/>
            </a:lvl1pPr>
            <a:lvl2pPr>
              <a:defRPr sz="1179"/>
            </a:lvl2pPr>
            <a:lvl3pPr>
              <a:defRPr sz="1061"/>
            </a:lvl3pPr>
            <a:lvl4pPr>
              <a:defRPr sz="943"/>
            </a:lvl4pPr>
            <a:lvl5pPr>
              <a:defRPr sz="943"/>
            </a:lvl5pPr>
            <a:lvl6pPr>
              <a:defRPr sz="943"/>
            </a:lvl6pPr>
            <a:lvl7pPr>
              <a:defRPr sz="943"/>
            </a:lvl7pPr>
            <a:lvl8pPr>
              <a:defRPr sz="943"/>
            </a:lvl8pPr>
            <a:lvl9pPr>
              <a:defRPr sz="94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BD82CE5-725B-4A47-AB24-E593F54BFA52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5" y="6492881"/>
            <a:ext cx="1625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401060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"/>
            <a:ext cx="109728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EDA74D5-D043-4D65-9752-321C37BB8226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5" y="6492881"/>
            <a:ext cx="1625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023675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50CA888-D912-49B7-9FAB-C6E9C6027474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10" y="6492881"/>
            <a:ext cx="1727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804957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4"/>
            <a:ext cx="4011083" cy="1162050"/>
          </a:xfrm>
        </p:spPr>
        <p:txBody>
          <a:bodyPr anchor="b"/>
          <a:lstStyle>
            <a:lvl1pPr algn="l">
              <a:defRPr sz="1179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4"/>
            <a:ext cx="6815667" cy="5853113"/>
          </a:xfrm>
        </p:spPr>
        <p:txBody>
          <a:bodyPr/>
          <a:lstStyle>
            <a:lvl1pPr>
              <a:defRPr sz="1887"/>
            </a:lvl1pPr>
            <a:lvl2pPr>
              <a:defRPr sz="1651"/>
            </a:lvl2pPr>
            <a:lvl3pPr>
              <a:defRPr sz="1415"/>
            </a:lvl3pPr>
            <a:lvl4pPr>
              <a:defRPr sz="1179"/>
            </a:lvl4pPr>
            <a:lvl5pPr>
              <a:defRPr sz="1179"/>
            </a:lvl5pPr>
            <a:lvl6pPr>
              <a:defRPr sz="1179"/>
            </a:lvl6pPr>
            <a:lvl7pPr>
              <a:defRPr sz="1179"/>
            </a:lvl7pPr>
            <a:lvl8pPr>
              <a:defRPr sz="1179"/>
            </a:lvl8pPr>
            <a:lvl9pPr>
              <a:defRPr sz="117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3" cy="4691063"/>
          </a:xfrm>
        </p:spPr>
        <p:txBody>
          <a:bodyPr/>
          <a:lstStyle>
            <a:lvl1pPr marL="0" indent="0">
              <a:buNone/>
              <a:defRPr sz="825"/>
            </a:lvl1pPr>
            <a:lvl2pPr marL="269565" indent="0">
              <a:buNone/>
              <a:defRPr sz="708"/>
            </a:lvl2pPr>
            <a:lvl3pPr marL="539130" indent="0">
              <a:buNone/>
              <a:defRPr sz="590"/>
            </a:lvl3pPr>
            <a:lvl4pPr marL="808695" indent="0">
              <a:buNone/>
              <a:defRPr sz="531"/>
            </a:lvl4pPr>
            <a:lvl5pPr marL="1078260" indent="0">
              <a:buNone/>
              <a:defRPr sz="531"/>
            </a:lvl5pPr>
            <a:lvl6pPr marL="1347826" indent="0">
              <a:buNone/>
              <a:defRPr sz="531"/>
            </a:lvl6pPr>
            <a:lvl7pPr marL="1617391" indent="0">
              <a:buNone/>
              <a:defRPr sz="531"/>
            </a:lvl7pPr>
            <a:lvl8pPr marL="1886956" indent="0">
              <a:buNone/>
              <a:defRPr sz="531"/>
            </a:lvl8pPr>
            <a:lvl9pPr marL="2156521" indent="0">
              <a:buNone/>
              <a:defRPr sz="5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7A8D699-3A49-4C80-8530-37E266E215F9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5" y="6492881"/>
            <a:ext cx="1625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947017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2" y="4800602"/>
            <a:ext cx="7315200" cy="566738"/>
          </a:xfrm>
        </p:spPr>
        <p:txBody>
          <a:bodyPr anchor="b"/>
          <a:lstStyle>
            <a:lvl1pPr algn="l">
              <a:defRPr sz="117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2" y="612776"/>
            <a:ext cx="7315200" cy="4114800"/>
          </a:xfrm>
        </p:spPr>
        <p:txBody>
          <a:bodyPr/>
          <a:lstStyle>
            <a:lvl1pPr marL="0" indent="0">
              <a:buNone/>
              <a:defRPr sz="1887"/>
            </a:lvl1pPr>
            <a:lvl2pPr marL="269565" indent="0">
              <a:buNone/>
              <a:defRPr sz="1651"/>
            </a:lvl2pPr>
            <a:lvl3pPr marL="539130" indent="0">
              <a:buNone/>
              <a:defRPr sz="1415"/>
            </a:lvl3pPr>
            <a:lvl4pPr marL="808695" indent="0">
              <a:buNone/>
              <a:defRPr sz="1179"/>
            </a:lvl4pPr>
            <a:lvl5pPr marL="1078260" indent="0">
              <a:buNone/>
              <a:defRPr sz="1179"/>
            </a:lvl5pPr>
            <a:lvl6pPr marL="1347826" indent="0">
              <a:buNone/>
              <a:defRPr sz="1179"/>
            </a:lvl6pPr>
            <a:lvl7pPr marL="1617391" indent="0">
              <a:buNone/>
              <a:defRPr sz="1179"/>
            </a:lvl7pPr>
            <a:lvl8pPr marL="1886956" indent="0">
              <a:buNone/>
              <a:defRPr sz="1179"/>
            </a:lvl8pPr>
            <a:lvl9pPr marL="2156521" indent="0">
              <a:buNone/>
              <a:defRPr sz="117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2" y="5367344"/>
            <a:ext cx="7315200" cy="804862"/>
          </a:xfrm>
        </p:spPr>
        <p:txBody>
          <a:bodyPr/>
          <a:lstStyle>
            <a:lvl1pPr marL="0" indent="0">
              <a:buNone/>
              <a:defRPr sz="825"/>
            </a:lvl1pPr>
            <a:lvl2pPr marL="269565" indent="0">
              <a:buNone/>
              <a:defRPr sz="708"/>
            </a:lvl2pPr>
            <a:lvl3pPr marL="539130" indent="0">
              <a:buNone/>
              <a:defRPr sz="590"/>
            </a:lvl3pPr>
            <a:lvl4pPr marL="808695" indent="0">
              <a:buNone/>
              <a:defRPr sz="531"/>
            </a:lvl4pPr>
            <a:lvl5pPr marL="1078260" indent="0">
              <a:buNone/>
              <a:defRPr sz="531"/>
            </a:lvl5pPr>
            <a:lvl6pPr marL="1347826" indent="0">
              <a:buNone/>
              <a:defRPr sz="531"/>
            </a:lvl6pPr>
            <a:lvl7pPr marL="1617391" indent="0">
              <a:buNone/>
              <a:defRPr sz="531"/>
            </a:lvl7pPr>
            <a:lvl8pPr marL="1886956" indent="0">
              <a:buNone/>
              <a:defRPr sz="531"/>
            </a:lvl8pPr>
            <a:lvl9pPr marL="2156521" indent="0">
              <a:buNone/>
              <a:defRPr sz="5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707E9DC-E6BC-4F61-9186-23D9086CC1D7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10" y="6492881"/>
            <a:ext cx="1727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099132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"/>
            <a:ext cx="109728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95BA8C-F651-474D-B781-905945902FD4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10" y="6492881"/>
            <a:ext cx="1727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269604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4" y="274643"/>
            <a:ext cx="274320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7576A24-44DA-49AE-9C9C-B8FF8383C429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10" y="6492881"/>
            <a:ext cx="1727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061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4"/>
            <a:ext cx="4011083" cy="1162050"/>
          </a:xfrm>
        </p:spPr>
        <p:txBody>
          <a:bodyPr anchor="b"/>
          <a:lstStyle>
            <a:lvl1pPr algn="l">
              <a:defRPr sz="1179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4"/>
            <a:ext cx="6815667" cy="5853113"/>
          </a:xfrm>
        </p:spPr>
        <p:txBody>
          <a:bodyPr/>
          <a:lstStyle>
            <a:lvl1pPr>
              <a:defRPr sz="1887"/>
            </a:lvl1pPr>
            <a:lvl2pPr>
              <a:defRPr sz="1651"/>
            </a:lvl2pPr>
            <a:lvl3pPr>
              <a:defRPr sz="1415"/>
            </a:lvl3pPr>
            <a:lvl4pPr>
              <a:defRPr sz="1179"/>
            </a:lvl4pPr>
            <a:lvl5pPr>
              <a:defRPr sz="1179"/>
            </a:lvl5pPr>
            <a:lvl6pPr>
              <a:defRPr sz="1179"/>
            </a:lvl6pPr>
            <a:lvl7pPr>
              <a:defRPr sz="1179"/>
            </a:lvl7pPr>
            <a:lvl8pPr>
              <a:defRPr sz="1179"/>
            </a:lvl8pPr>
            <a:lvl9pPr>
              <a:defRPr sz="117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3" cy="4691063"/>
          </a:xfrm>
        </p:spPr>
        <p:txBody>
          <a:bodyPr/>
          <a:lstStyle>
            <a:lvl1pPr marL="0" indent="0">
              <a:buNone/>
              <a:defRPr sz="825"/>
            </a:lvl1pPr>
            <a:lvl2pPr marL="269565" indent="0">
              <a:buNone/>
              <a:defRPr sz="708"/>
            </a:lvl2pPr>
            <a:lvl3pPr marL="539130" indent="0">
              <a:buNone/>
              <a:defRPr sz="590"/>
            </a:lvl3pPr>
            <a:lvl4pPr marL="808695" indent="0">
              <a:buNone/>
              <a:defRPr sz="531"/>
            </a:lvl4pPr>
            <a:lvl5pPr marL="1078260" indent="0">
              <a:buNone/>
              <a:defRPr sz="531"/>
            </a:lvl5pPr>
            <a:lvl6pPr marL="1347826" indent="0">
              <a:buNone/>
              <a:defRPr sz="531"/>
            </a:lvl6pPr>
            <a:lvl7pPr marL="1617391" indent="0">
              <a:buNone/>
              <a:defRPr sz="531"/>
            </a:lvl7pPr>
            <a:lvl8pPr marL="1886956" indent="0">
              <a:buNone/>
              <a:defRPr sz="531"/>
            </a:lvl8pPr>
            <a:lvl9pPr marL="2156521" indent="0">
              <a:buNone/>
              <a:defRPr sz="5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C6B4B20-2A1A-45F4-9752-9E9EE5185AD0}" type="datetimeFigureOut">
              <a:rPr lang="en-SG" smtClean="0"/>
              <a:pPr/>
              <a:t>9/1/2022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SG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10" y="6492881"/>
            <a:ext cx="1727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86DC99A-1EAE-4635-9DE5-8B75706443A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214234599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4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9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39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08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78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47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17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86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56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4B54F6C-6818-49CE-8C3F-88D1807F523A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3" y="6477005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477641"/>
            <a:ext cx="14224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7336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"/>
            <a:ext cx="10972801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336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5B6-7AF6-4F1F-B45B-31450632CE5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E-Learning@MCET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C032-7329-4F5B-B062-DF3948A28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815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8" y="4406902"/>
            <a:ext cx="10363200" cy="1362075"/>
          </a:xfrm>
        </p:spPr>
        <p:txBody>
          <a:bodyPr anchor="t"/>
          <a:lstStyle>
            <a:lvl1pPr algn="l">
              <a:defRPr sz="2358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8" y="2906715"/>
            <a:ext cx="10363200" cy="1500187"/>
          </a:xfrm>
        </p:spPr>
        <p:txBody>
          <a:bodyPr anchor="b"/>
          <a:lstStyle>
            <a:lvl1pPr marL="0" indent="0">
              <a:buNone/>
              <a:defRPr sz="1179">
                <a:solidFill>
                  <a:schemeClr val="tx1">
                    <a:tint val="75000"/>
                  </a:schemeClr>
                </a:solidFill>
              </a:defRPr>
            </a:lvl1pPr>
            <a:lvl2pPr marL="269565" indent="0">
              <a:buNone/>
              <a:defRPr sz="1061">
                <a:solidFill>
                  <a:schemeClr val="tx1">
                    <a:tint val="75000"/>
                  </a:schemeClr>
                </a:solidFill>
              </a:defRPr>
            </a:lvl2pPr>
            <a:lvl3pPr marL="539130" indent="0">
              <a:buNone/>
              <a:defRPr sz="943">
                <a:solidFill>
                  <a:schemeClr val="tx1">
                    <a:tint val="75000"/>
                  </a:schemeClr>
                </a:solidFill>
              </a:defRPr>
            </a:lvl3pPr>
            <a:lvl4pPr marL="808695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4pPr>
            <a:lvl5pPr marL="1078260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5pPr>
            <a:lvl6pPr marL="1347826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6pPr>
            <a:lvl7pPr marL="1617391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7pPr>
            <a:lvl8pPr marL="1886956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8pPr>
            <a:lvl9pPr marL="2156521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93C160C-0F6E-427C-BD3B-A187B25E2255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10" y="6492881"/>
            <a:ext cx="1727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155144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"/>
            <a:ext cx="109728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2" y="1600201"/>
            <a:ext cx="5384798" cy="4525964"/>
          </a:xfrm>
        </p:spPr>
        <p:txBody>
          <a:bodyPr/>
          <a:lstStyle>
            <a:lvl1pPr>
              <a:defRPr sz="1651"/>
            </a:lvl1pPr>
            <a:lvl2pPr>
              <a:defRPr sz="1415"/>
            </a:lvl2pPr>
            <a:lvl3pPr>
              <a:defRPr sz="1179"/>
            </a:lvl3pPr>
            <a:lvl4pPr>
              <a:defRPr sz="1061"/>
            </a:lvl4pPr>
            <a:lvl5pPr>
              <a:defRPr sz="1061"/>
            </a:lvl5pPr>
            <a:lvl6pPr>
              <a:defRPr sz="1061"/>
            </a:lvl6pPr>
            <a:lvl7pPr>
              <a:defRPr sz="1061"/>
            </a:lvl7pPr>
            <a:lvl8pPr>
              <a:defRPr sz="1061"/>
            </a:lvl8pPr>
            <a:lvl9pPr>
              <a:defRPr sz="106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384798" cy="4525964"/>
          </a:xfrm>
        </p:spPr>
        <p:txBody>
          <a:bodyPr/>
          <a:lstStyle>
            <a:lvl1pPr>
              <a:defRPr sz="1651"/>
            </a:lvl1pPr>
            <a:lvl2pPr>
              <a:defRPr sz="1415"/>
            </a:lvl2pPr>
            <a:lvl3pPr>
              <a:defRPr sz="1179"/>
            </a:lvl3pPr>
            <a:lvl4pPr>
              <a:defRPr sz="1061"/>
            </a:lvl4pPr>
            <a:lvl5pPr>
              <a:defRPr sz="1061"/>
            </a:lvl5pPr>
            <a:lvl6pPr>
              <a:defRPr sz="1061"/>
            </a:lvl6pPr>
            <a:lvl7pPr>
              <a:defRPr sz="1061"/>
            </a:lvl7pPr>
            <a:lvl8pPr>
              <a:defRPr sz="1061"/>
            </a:lvl8pPr>
            <a:lvl9pPr>
              <a:defRPr sz="106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8350D69-0E52-4942-8EA8-A6005E930479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5" y="6492881"/>
            <a:ext cx="1625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4567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4" y="1535115"/>
            <a:ext cx="5386915" cy="639762"/>
          </a:xfrm>
        </p:spPr>
        <p:txBody>
          <a:bodyPr anchor="b"/>
          <a:lstStyle>
            <a:lvl1pPr marL="0" indent="0">
              <a:buNone/>
              <a:defRPr sz="1415" b="1"/>
            </a:lvl1pPr>
            <a:lvl2pPr marL="269565" indent="0">
              <a:buNone/>
              <a:defRPr sz="1179" b="1"/>
            </a:lvl2pPr>
            <a:lvl3pPr marL="539130" indent="0">
              <a:buNone/>
              <a:defRPr sz="1061" b="1"/>
            </a:lvl3pPr>
            <a:lvl4pPr marL="808695" indent="0">
              <a:buNone/>
              <a:defRPr sz="943" b="1"/>
            </a:lvl4pPr>
            <a:lvl5pPr marL="1078260" indent="0">
              <a:buNone/>
              <a:defRPr sz="943" b="1"/>
            </a:lvl5pPr>
            <a:lvl6pPr marL="1347826" indent="0">
              <a:buNone/>
              <a:defRPr sz="943" b="1"/>
            </a:lvl6pPr>
            <a:lvl7pPr marL="1617391" indent="0">
              <a:buNone/>
              <a:defRPr sz="943" b="1"/>
            </a:lvl7pPr>
            <a:lvl8pPr marL="1886956" indent="0">
              <a:buNone/>
              <a:defRPr sz="943" b="1"/>
            </a:lvl8pPr>
            <a:lvl9pPr marL="2156521" indent="0">
              <a:buNone/>
              <a:defRPr sz="94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4" y="2174876"/>
            <a:ext cx="5386915" cy="3951288"/>
          </a:xfrm>
        </p:spPr>
        <p:txBody>
          <a:bodyPr/>
          <a:lstStyle>
            <a:lvl1pPr>
              <a:defRPr sz="1415"/>
            </a:lvl1pPr>
            <a:lvl2pPr>
              <a:defRPr sz="1179"/>
            </a:lvl2pPr>
            <a:lvl3pPr>
              <a:defRPr sz="1061"/>
            </a:lvl3pPr>
            <a:lvl4pPr>
              <a:defRPr sz="943"/>
            </a:lvl4pPr>
            <a:lvl5pPr>
              <a:defRPr sz="943"/>
            </a:lvl5pPr>
            <a:lvl6pPr>
              <a:defRPr sz="943"/>
            </a:lvl6pPr>
            <a:lvl7pPr>
              <a:defRPr sz="943"/>
            </a:lvl7pPr>
            <a:lvl8pPr>
              <a:defRPr sz="943"/>
            </a:lvl8pPr>
            <a:lvl9pPr>
              <a:defRPr sz="94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1" y="1535115"/>
            <a:ext cx="5389033" cy="639762"/>
          </a:xfrm>
        </p:spPr>
        <p:txBody>
          <a:bodyPr anchor="b"/>
          <a:lstStyle>
            <a:lvl1pPr marL="0" indent="0">
              <a:buNone/>
              <a:defRPr sz="1415" b="1"/>
            </a:lvl1pPr>
            <a:lvl2pPr marL="269565" indent="0">
              <a:buNone/>
              <a:defRPr sz="1179" b="1"/>
            </a:lvl2pPr>
            <a:lvl3pPr marL="539130" indent="0">
              <a:buNone/>
              <a:defRPr sz="1061" b="1"/>
            </a:lvl3pPr>
            <a:lvl4pPr marL="808695" indent="0">
              <a:buNone/>
              <a:defRPr sz="943" b="1"/>
            </a:lvl4pPr>
            <a:lvl5pPr marL="1078260" indent="0">
              <a:buNone/>
              <a:defRPr sz="943" b="1"/>
            </a:lvl5pPr>
            <a:lvl6pPr marL="1347826" indent="0">
              <a:buNone/>
              <a:defRPr sz="943" b="1"/>
            </a:lvl6pPr>
            <a:lvl7pPr marL="1617391" indent="0">
              <a:buNone/>
              <a:defRPr sz="943" b="1"/>
            </a:lvl7pPr>
            <a:lvl8pPr marL="1886956" indent="0">
              <a:buNone/>
              <a:defRPr sz="943" b="1"/>
            </a:lvl8pPr>
            <a:lvl9pPr marL="2156521" indent="0">
              <a:buNone/>
              <a:defRPr sz="94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1" y="2174876"/>
            <a:ext cx="5389033" cy="3951288"/>
          </a:xfrm>
        </p:spPr>
        <p:txBody>
          <a:bodyPr/>
          <a:lstStyle>
            <a:lvl1pPr>
              <a:defRPr sz="1415"/>
            </a:lvl1pPr>
            <a:lvl2pPr>
              <a:defRPr sz="1179"/>
            </a:lvl2pPr>
            <a:lvl3pPr>
              <a:defRPr sz="1061"/>
            </a:lvl3pPr>
            <a:lvl4pPr>
              <a:defRPr sz="943"/>
            </a:lvl4pPr>
            <a:lvl5pPr>
              <a:defRPr sz="943"/>
            </a:lvl5pPr>
            <a:lvl6pPr>
              <a:defRPr sz="943"/>
            </a:lvl6pPr>
            <a:lvl7pPr>
              <a:defRPr sz="943"/>
            </a:lvl7pPr>
            <a:lvl8pPr>
              <a:defRPr sz="943"/>
            </a:lvl8pPr>
            <a:lvl9pPr>
              <a:defRPr sz="94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A4714D6-7847-4311-B477-75CA03D5BE5E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5" y="6492881"/>
            <a:ext cx="1625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528898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"/>
            <a:ext cx="109728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BDFE8F9-54B1-4BF8-AB4E-049BD5978392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5" y="6492881"/>
            <a:ext cx="1625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318896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DC59B6C-FCD0-4F6B-837F-F57078699FA0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10" y="6492881"/>
            <a:ext cx="1727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165233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4"/>
            <a:ext cx="4011083" cy="1162050"/>
          </a:xfrm>
        </p:spPr>
        <p:txBody>
          <a:bodyPr anchor="b"/>
          <a:lstStyle>
            <a:lvl1pPr algn="l">
              <a:defRPr sz="1179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4"/>
            <a:ext cx="6815667" cy="5853113"/>
          </a:xfrm>
        </p:spPr>
        <p:txBody>
          <a:bodyPr/>
          <a:lstStyle>
            <a:lvl1pPr>
              <a:defRPr sz="1887"/>
            </a:lvl1pPr>
            <a:lvl2pPr>
              <a:defRPr sz="1651"/>
            </a:lvl2pPr>
            <a:lvl3pPr>
              <a:defRPr sz="1415"/>
            </a:lvl3pPr>
            <a:lvl4pPr>
              <a:defRPr sz="1179"/>
            </a:lvl4pPr>
            <a:lvl5pPr>
              <a:defRPr sz="1179"/>
            </a:lvl5pPr>
            <a:lvl6pPr>
              <a:defRPr sz="1179"/>
            </a:lvl6pPr>
            <a:lvl7pPr>
              <a:defRPr sz="1179"/>
            </a:lvl7pPr>
            <a:lvl8pPr>
              <a:defRPr sz="1179"/>
            </a:lvl8pPr>
            <a:lvl9pPr>
              <a:defRPr sz="117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3" cy="4691063"/>
          </a:xfrm>
        </p:spPr>
        <p:txBody>
          <a:bodyPr/>
          <a:lstStyle>
            <a:lvl1pPr marL="0" indent="0">
              <a:buNone/>
              <a:defRPr sz="825"/>
            </a:lvl1pPr>
            <a:lvl2pPr marL="269565" indent="0">
              <a:buNone/>
              <a:defRPr sz="708"/>
            </a:lvl2pPr>
            <a:lvl3pPr marL="539130" indent="0">
              <a:buNone/>
              <a:defRPr sz="590"/>
            </a:lvl3pPr>
            <a:lvl4pPr marL="808695" indent="0">
              <a:buNone/>
              <a:defRPr sz="531"/>
            </a:lvl4pPr>
            <a:lvl5pPr marL="1078260" indent="0">
              <a:buNone/>
              <a:defRPr sz="531"/>
            </a:lvl5pPr>
            <a:lvl6pPr marL="1347826" indent="0">
              <a:buNone/>
              <a:defRPr sz="531"/>
            </a:lvl6pPr>
            <a:lvl7pPr marL="1617391" indent="0">
              <a:buNone/>
              <a:defRPr sz="531"/>
            </a:lvl7pPr>
            <a:lvl8pPr marL="1886956" indent="0">
              <a:buNone/>
              <a:defRPr sz="531"/>
            </a:lvl8pPr>
            <a:lvl9pPr marL="2156521" indent="0">
              <a:buNone/>
              <a:defRPr sz="5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278A60-6156-47E0-A21F-956475AD8BAB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5" y="6492881"/>
            <a:ext cx="1625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04380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2" y="4800602"/>
            <a:ext cx="7315200" cy="566738"/>
          </a:xfrm>
        </p:spPr>
        <p:txBody>
          <a:bodyPr anchor="b"/>
          <a:lstStyle>
            <a:lvl1pPr algn="l">
              <a:defRPr sz="117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2" y="612776"/>
            <a:ext cx="7315200" cy="4114800"/>
          </a:xfrm>
        </p:spPr>
        <p:txBody>
          <a:bodyPr/>
          <a:lstStyle>
            <a:lvl1pPr marL="0" indent="0">
              <a:buNone/>
              <a:defRPr sz="1887"/>
            </a:lvl1pPr>
            <a:lvl2pPr marL="269565" indent="0">
              <a:buNone/>
              <a:defRPr sz="1651"/>
            </a:lvl2pPr>
            <a:lvl3pPr marL="539130" indent="0">
              <a:buNone/>
              <a:defRPr sz="1415"/>
            </a:lvl3pPr>
            <a:lvl4pPr marL="808695" indent="0">
              <a:buNone/>
              <a:defRPr sz="1179"/>
            </a:lvl4pPr>
            <a:lvl5pPr marL="1078260" indent="0">
              <a:buNone/>
              <a:defRPr sz="1179"/>
            </a:lvl5pPr>
            <a:lvl6pPr marL="1347826" indent="0">
              <a:buNone/>
              <a:defRPr sz="1179"/>
            </a:lvl6pPr>
            <a:lvl7pPr marL="1617391" indent="0">
              <a:buNone/>
              <a:defRPr sz="1179"/>
            </a:lvl7pPr>
            <a:lvl8pPr marL="1886956" indent="0">
              <a:buNone/>
              <a:defRPr sz="1179"/>
            </a:lvl8pPr>
            <a:lvl9pPr marL="2156521" indent="0">
              <a:buNone/>
              <a:defRPr sz="117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2" y="5367344"/>
            <a:ext cx="7315200" cy="804862"/>
          </a:xfrm>
        </p:spPr>
        <p:txBody>
          <a:bodyPr/>
          <a:lstStyle>
            <a:lvl1pPr marL="0" indent="0">
              <a:buNone/>
              <a:defRPr sz="825"/>
            </a:lvl1pPr>
            <a:lvl2pPr marL="269565" indent="0">
              <a:buNone/>
              <a:defRPr sz="708"/>
            </a:lvl2pPr>
            <a:lvl3pPr marL="539130" indent="0">
              <a:buNone/>
              <a:defRPr sz="590"/>
            </a:lvl3pPr>
            <a:lvl4pPr marL="808695" indent="0">
              <a:buNone/>
              <a:defRPr sz="531"/>
            </a:lvl4pPr>
            <a:lvl5pPr marL="1078260" indent="0">
              <a:buNone/>
              <a:defRPr sz="531"/>
            </a:lvl5pPr>
            <a:lvl6pPr marL="1347826" indent="0">
              <a:buNone/>
              <a:defRPr sz="531"/>
            </a:lvl6pPr>
            <a:lvl7pPr marL="1617391" indent="0">
              <a:buNone/>
              <a:defRPr sz="531"/>
            </a:lvl7pPr>
            <a:lvl8pPr marL="1886956" indent="0">
              <a:buNone/>
              <a:defRPr sz="531"/>
            </a:lvl8pPr>
            <a:lvl9pPr marL="2156521" indent="0">
              <a:buNone/>
              <a:defRPr sz="5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50124A6-6442-4F4C-A052-77AA5923B7A4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10" y="6492881"/>
            <a:ext cx="1727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100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2" y="4800602"/>
            <a:ext cx="7315200" cy="566738"/>
          </a:xfrm>
        </p:spPr>
        <p:txBody>
          <a:bodyPr anchor="b"/>
          <a:lstStyle>
            <a:lvl1pPr algn="l">
              <a:defRPr sz="117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2" y="612776"/>
            <a:ext cx="7315200" cy="4114800"/>
          </a:xfrm>
        </p:spPr>
        <p:txBody>
          <a:bodyPr/>
          <a:lstStyle>
            <a:lvl1pPr marL="0" indent="0">
              <a:buNone/>
              <a:defRPr sz="1887"/>
            </a:lvl1pPr>
            <a:lvl2pPr marL="269565" indent="0">
              <a:buNone/>
              <a:defRPr sz="1651"/>
            </a:lvl2pPr>
            <a:lvl3pPr marL="539130" indent="0">
              <a:buNone/>
              <a:defRPr sz="1415"/>
            </a:lvl3pPr>
            <a:lvl4pPr marL="808695" indent="0">
              <a:buNone/>
              <a:defRPr sz="1179"/>
            </a:lvl4pPr>
            <a:lvl5pPr marL="1078260" indent="0">
              <a:buNone/>
              <a:defRPr sz="1179"/>
            </a:lvl5pPr>
            <a:lvl6pPr marL="1347826" indent="0">
              <a:buNone/>
              <a:defRPr sz="1179"/>
            </a:lvl6pPr>
            <a:lvl7pPr marL="1617391" indent="0">
              <a:buNone/>
              <a:defRPr sz="1179"/>
            </a:lvl7pPr>
            <a:lvl8pPr marL="1886956" indent="0">
              <a:buNone/>
              <a:defRPr sz="1179"/>
            </a:lvl8pPr>
            <a:lvl9pPr marL="2156521" indent="0">
              <a:buNone/>
              <a:defRPr sz="117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2" y="5367344"/>
            <a:ext cx="7315200" cy="804862"/>
          </a:xfrm>
        </p:spPr>
        <p:txBody>
          <a:bodyPr/>
          <a:lstStyle>
            <a:lvl1pPr marL="0" indent="0">
              <a:buNone/>
              <a:defRPr sz="825"/>
            </a:lvl1pPr>
            <a:lvl2pPr marL="269565" indent="0">
              <a:buNone/>
              <a:defRPr sz="708"/>
            </a:lvl2pPr>
            <a:lvl3pPr marL="539130" indent="0">
              <a:buNone/>
              <a:defRPr sz="590"/>
            </a:lvl3pPr>
            <a:lvl4pPr marL="808695" indent="0">
              <a:buNone/>
              <a:defRPr sz="531"/>
            </a:lvl4pPr>
            <a:lvl5pPr marL="1078260" indent="0">
              <a:buNone/>
              <a:defRPr sz="531"/>
            </a:lvl5pPr>
            <a:lvl6pPr marL="1347826" indent="0">
              <a:buNone/>
              <a:defRPr sz="531"/>
            </a:lvl6pPr>
            <a:lvl7pPr marL="1617391" indent="0">
              <a:buNone/>
              <a:defRPr sz="531"/>
            </a:lvl7pPr>
            <a:lvl8pPr marL="1886956" indent="0">
              <a:buNone/>
              <a:defRPr sz="531"/>
            </a:lvl8pPr>
            <a:lvl9pPr marL="2156521" indent="0">
              <a:buNone/>
              <a:defRPr sz="5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C6B4B20-2A1A-45F4-9752-9E9EE5185AD0}" type="datetimeFigureOut">
              <a:rPr lang="en-SG" smtClean="0"/>
              <a:pPr/>
              <a:t>9/1/2022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SG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10" y="6492881"/>
            <a:ext cx="1727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86DC99A-1EAE-4635-9DE5-8B75706443A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390139820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"/>
            <a:ext cx="109728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71CD7D9-8BDA-461D-8E8E-5E84F42D8A2F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10" y="6492881"/>
            <a:ext cx="1727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170361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4" y="274643"/>
            <a:ext cx="274320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6" y="6492881"/>
            <a:ext cx="284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106C9FC-A0D3-4415-B0D8-FAE64FCAC77D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3" y="6492881"/>
            <a:ext cx="3860801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E-Learning@MCET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10" y="6492881"/>
            <a:ext cx="1727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323285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A6C3-8B1C-47AD-A736-E911B149512D}" type="datetimeFigureOut">
              <a:rPr lang="en-IN" smtClean="0"/>
              <a:pPr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4CB7-0E1E-4618-BA15-DBDB11ED95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5148952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A6C3-8B1C-47AD-A736-E911B149512D}" type="datetimeFigureOut">
              <a:rPr lang="en-IN" smtClean="0"/>
              <a:pPr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4CB7-0E1E-4618-BA15-DBDB11ED95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6816436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A6C3-8B1C-47AD-A736-E911B149512D}" type="datetimeFigureOut">
              <a:rPr lang="en-IN" smtClean="0"/>
              <a:pPr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4CB7-0E1E-4618-BA15-DBDB11ED95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4170791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A6C3-8B1C-47AD-A736-E911B149512D}" type="datetimeFigureOut">
              <a:rPr lang="en-IN" smtClean="0"/>
              <a:pPr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4CB7-0E1E-4618-BA15-DBDB11ED95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5376059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A6C3-8B1C-47AD-A736-E911B149512D}" type="datetimeFigureOut">
              <a:rPr lang="en-IN" smtClean="0"/>
              <a:pPr/>
              <a:t>09-01-2022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4CB7-0E1E-4618-BA15-DBDB11ED95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7446882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A6C3-8B1C-47AD-A736-E911B149512D}" type="datetimeFigureOut">
              <a:rPr lang="en-IN" smtClean="0"/>
              <a:pPr/>
              <a:t>09-01-2022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4CB7-0E1E-4618-BA15-DBDB11ED95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3512473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A6C3-8B1C-47AD-A736-E911B149512D}" type="datetimeFigureOut">
              <a:rPr lang="en-IN" smtClean="0"/>
              <a:pPr/>
              <a:t>09-01-2022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4CB7-0E1E-4618-BA15-DBDB11ED95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8714608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A6C3-8B1C-47AD-A736-E911B149512D}" type="datetimeFigureOut">
              <a:rPr lang="en-IN" smtClean="0"/>
              <a:pPr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4CB7-0E1E-4618-BA15-DBDB11ED95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7429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5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5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5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image" Target="../media/image3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5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image" Target="../media/image6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42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00201"/>
            <a:ext cx="10972801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6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B4B20-2A1A-45F4-9752-9E9EE5185AD0}" type="datetimeFigureOut">
              <a:rPr lang="en-SG" smtClean="0"/>
              <a:pPr/>
              <a:t>9/1/2022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3" y="6356354"/>
            <a:ext cx="3860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5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DC99A-1EAE-4635-9DE5-8B75706443AC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-21165" y="6337303"/>
            <a:ext cx="12213166" cy="5207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61"/>
          </a:p>
        </p:txBody>
      </p:sp>
      <p:cxnSp>
        <p:nvCxnSpPr>
          <p:cNvPr id="8" name="Straight Connector 7"/>
          <p:cNvCxnSpPr/>
          <p:nvPr/>
        </p:nvCxnSpPr>
        <p:spPr>
          <a:xfrm>
            <a:off x="-21165" y="6464300"/>
            <a:ext cx="1221316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4505" y="6422931"/>
            <a:ext cx="1466852" cy="347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82146" y="168502"/>
            <a:ext cx="1709855" cy="455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9163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539130" rtl="0" eaLnBrk="1" latinLnBrk="0" hangingPunct="1">
        <a:spcBef>
          <a:spcPct val="0"/>
        </a:spcBef>
        <a:buNone/>
        <a:defRPr sz="2123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202174" indent="-202174" algn="l" defTabSz="539130" rtl="0" eaLnBrk="1" latinLnBrk="0" hangingPunct="1">
        <a:spcBef>
          <a:spcPct val="20000"/>
        </a:spcBef>
        <a:buFont typeface="Arial" pitchFamily="34" charset="0"/>
        <a:buChar char="•"/>
        <a:defRPr sz="1887" kern="1200">
          <a:solidFill>
            <a:schemeClr val="tx1"/>
          </a:solidFill>
          <a:latin typeface="+mn-lt"/>
          <a:ea typeface="+mn-ea"/>
          <a:cs typeface="+mn-cs"/>
        </a:defRPr>
      </a:lvl1pPr>
      <a:lvl2pPr marL="438043" indent="-168478" algn="l" defTabSz="539130" rtl="0" eaLnBrk="1" latinLnBrk="0" hangingPunct="1">
        <a:spcBef>
          <a:spcPct val="20000"/>
        </a:spcBef>
        <a:buFont typeface="Arial" pitchFamily="34" charset="0"/>
        <a:buChar char="–"/>
        <a:defRPr sz="1651" kern="1200">
          <a:solidFill>
            <a:schemeClr val="tx1"/>
          </a:solidFill>
          <a:latin typeface="+mn-lt"/>
          <a:ea typeface="+mn-ea"/>
          <a:cs typeface="+mn-cs"/>
        </a:defRPr>
      </a:lvl2pPr>
      <a:lvl3pPr marL="673913" indent="-134783" algn="l" defTabSz="539130" rtl="0" eaLnBrk="1" latinLnBrk="0" hangingPunct="1">
        <a:spcBef>
          <a:spcPct val="20000"/>
        </a:spcBef>
        <a:buFont typeface="Arial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3pPr>
      <a:lvl4pPr marL="943478" indent="-134783" algn="l" defTabSz="539130" rtl="0" eaLnBrk="1" latinLnBrk="0" hangingPunct="1">
        <a:spcBef>
          <a:spcPct val="20000"/>
        </a:spcBef>
        <a:buFont typeface="Arial" pitchFamily="34" charset="0"/>
        <a:buChar char="–"/>
        <a:defRPr sz="1179" kern="1200">
          <a:solidFill>
            <a:schemeClr val="tx1"/>
          </a:solidFill>
          <a:latin typeface="+mn-lt"/>
          <a:ea typeface="+mn-ea"/>
          <a:cs typeface="+mn-cs"/>
        </a:defRPr>
      </a:lvl4pPr>
      <a:lvl5pPr marL="1213043" indent="-134783" algn="l" defTabSz="539130" rtl="0" eaLnBrk="1" latinLnBrk="0" hangingPunct="1">
        <a:spcBef>
          <a:spcPct val="20000"/>
        </a:spcBef>
        <a:buFont typeface="Arial" pitchFamily="34" charset="0"/>
        <a:buChar char="»"/>
        <a:defRPr sz="1179" kern="1200">
          <a:solidFill>
            <a:schemeClr val="tx1"/>
          </a:solidFill>
          <a:latin typeface="+mn-lt"/>
          <a:ea typeface="+mn-ea"/>
          <a:cs typeface="+mn-cs"/>
        </a:defRPr>
      </a:lvl5pPr>
      <a:lvl6pPr marL="1482608" indent="-134783" algn="l" defTabSz="539130" rtl="0" eaLnBrk="1" latinLnBrk="0" hangingPunct="1">
        <a:spcBef>
          <a:spcPct val="20000"/>
        </a:spcBef>
        <a:buFont typeface="Arial" pitchFamily="34" charset="0"/>
        <a:buChar char="•"/>
        <a:defRPr sz="1179" kern="1200">
          <a:solidFill>
            <a:schemeClr val="tx1"/>
          </a:solidFill>
          <a:latin typeface="+mn-lt"/>
          <a:ea typeface="+mn-ea"/>
          <a:cs typeface="+mn-cs"/>
        </a:defRPr>
      </a:lvl6pPr>
      <a:lvl7pPr marL="1752173" indent="-134783" algn="l" defTabSz="539130" rtl="0" eaLnBrk="1" latinLnBrk="0" hangingPunct="1">
        <a:spcBef>
          <a:spcPct val="20000"/>
        </a:spcBef>
        <a:buFont typeface="Arial" pitchFamily="34" charset="0"/>
        <a:buChar char="•"/>
        <a:defRPr sz="1179" kern="1200">
          <a:solidFill>
            <a:schemeClr val="tx1"/>
          </a:solidFill>
          <a:latin typeface="+mn-lt"/>
          <a:ea typeface="+mn-ea"/>
          <a:cs typeface="+mn-cs"/>
        </a:defRPr>
      </a:lvl7pPr>
      <a:lvl8pPr marL="2021738" indent="-134783" algn="l" defTabSz="539130" rtl="0" eaLnBrk="1" latinLnBrk="0" hangingPunct="1">
        <a:spcBef>
          <a:spcPct val="20000"/>
        </a:spcBef>
        <a:buFont typeface="Arial" pitchFamily="34" charset="0"/>
        <a:buChar char="•"/>
        <a:defRPr sz="1179" kern="1200">
          <a:solidFill>
            <a:schemeClr val="tx1"/>
          </a:solidFill>
          <a:latin typeface="+mn-lt"/>
          <a:ea typeface="+mn-ea"/>
          <a:cs typeface="+mn-cs"/>
        </a:defRPr>
      </a:lvl8pPr>
      <a:lvl9pPr marL="2291304" indent="-134783" algn="l" defTabSz="539130" rtl="0" eaLnBrk="1" latinLnBrk="0" hangingPunct="1">
        <a:spcBef>
          <a:spcPct val="20000"/>
        </a:spcBef>
        <a:buFont typeface="Arial" pitchFamily="34" charset="0"/>
        <a:buChar char="•"/>
        <a:defRPr sz="11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1pPr>
      <a:lvl2pPr marL="269565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2pPr>
      <a:lvl3pPr marL="539130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3pPr>
      <a:lvl4pPr marL="808695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4pPr>
      <a:lvl5pPr marL="1078260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5pPr>
      <a:lvl6pPr marL="1347826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6pPr>
      <a:lvl7pPr marL="1617391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7pPr>
      <a:lvl8pPr marL="1886956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8pPr>
      <a:lvl9pPr marL="2156521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21165" y="6337303"/>
            <a:ext cx="12213166" cy="5207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943">
              <a:solidFill>
                <a:prstClr val="white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96163" y="315312"/>
            <a:ext cx="10515601" cy="930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GB" smtClean="0"/>
              <a:t>Click to edit Master title style</a:t>
            </a:r>
            <a:endParaRPr lang="en-US" alt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3" y="1434667"/>
            <a:ext cx="10515601" cy="474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GB" smtClean="0"/>
              <a:t>Click to edit Master text styles</a:t>
            </a:r>
          </a:p>
          <a:p>
            <a:pPr lvl="1"/>
            <a:r>
              <a:rPr lang="en-US" altLang="en-GB" smtClean="0"/>
              <a:t>Second level</a:t>
            </a:r>
          </a:p>
          <a:p>
            <a:pPr lvl="2"/>
            <a:r>
              <a:rPr lang="en-US" altLang="en-GB" smtClean="0"/>
              <a:t>Third level</a:t>
            </a:r>
          </a:p>
          <a:p>
            <a:pPr lvl="3"/>
            <a:r>
              <a:rPr lang="en-US" altLang="en-GB" smtClean="0"/>
              <a:t>Fourth level</a:t>
            </a:r>
          </a:p>
          <a:p>
            <a:pPr lvl="4"/>
            <a:r>
              <a:rPr lang="en-US" altLang="en-GB" smtClean="0"/>
              <a:t>Fifth level</a:t>
            </a:r>
            <a:endParaRPr lang="en-US" alt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5" y="6464305"/>
            <a:ext cx="2743201" cy="257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708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4C04BD9-BE5F-4A61-B1F5-5B7312FB8820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1/9/2022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464305"/>
            <a:ext cx="4114800" cy="257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8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E-Learning@MCET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32" name="Picture 3" descr="MCET emblem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152" y="66679"/>
            <a:ext cx="1346200" cy="58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-21165" y="6464300"/>
            <a:ext cx="1221316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2" descr="NIA Educational Institutions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5" y="6335718"/>
            <a:ext cx="1466852" cy="52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737610" y="6492881"/>
            <a:ext cx="1727200" cy="365125"/>
          </a:xfrm>
          <a:prstGeom prst="rect">
            <a:avLst/>
          </a:prstGeom>
        </p:spPr>
        <p:txBody>
          <a:bodyPr/>
          <a:lstStyle>
            <a:lvl1pPr>
              <a:defRPr sz="708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kern="0" smtClean="0">
                <a:solidFill>
                  <a:sysClr val="window" lastClr="FFFFFF"/>
                </a:solidFill>
              </a:rPr>
              <a:pPr/>
              <a:t>‹#›</a:t>
            </a:fld>
            <a:r>
              <a:rPr lang="en-US" kern="0" dirty="0">
                <a:solidFill>
                  <a:sysClr val="window" lastClr="FFFFFF"/>
                </a:solidFill>
              </a:rPr>
              <a:t>/148</a:t>
            </a:r>
          </a:p>
        </p:txBody>
      </p:sp>
    </p:spTree>
    <p:extLst>
      <p:ext uri="{BB962C8B-B14F-4D97-AF65-F5344CB8AC3E}">
        <p14:creationId xmlns="" xmlns:p14="http://schemas.microsoft.com/office/powerpoint/2010/main" val="12762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58" kern="12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94">
          <a:solidFill>
            <a:srgbClr val="548235"/>
          </a:solidFill>
          <a:latin typeface="Verdana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94">
          <a:solidFill>
            <a:srgbClr val="548235"/>
          </a:solidFill>
          <a:latin typeface="Verdana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94">
          <a:solidFill>
            <a:srgbClr val="548235"/>
          </a:solidFill>
          <a:latin typeface="Verdana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94">
          <a:solidFill>
            <a:srgbClr val="548235"/>
          </a:solidFill>
          <a:latin typeface="Verdana" pitchFamily="34" charset="0"/>
        </a:defRPr>
      </a:lvl5pPr>
      <a:lvl6pPr marL="26956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94">
          <a:solidFill>
            <a:srgbClr val="548235"/>
          </a:solidFill>
          <a:latin typeface="Verdana" pitchFamily="34" charset="0"/>
        </a:defRPr>
      </a:lvl6pPr>
      <a:lvl7pPr marL="539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94">
          <a:solidFill>
            <a:srgbClr val="548235"/>
          </a:solidFill>
          <a:latin typeface="Verdana" pitchFamily="34" charset="0"/>
        </a:defRPr>
      </a:lvl7pPr>
      <a:lvl8pPr marL="80869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94">
          <a:solidFill>
            <a:srgbClr val="548235"/>
          </a:solidFill>
          <a:latin typeface="Verdana" pitchFamily="34" charset="0"/>
        </a:defRPr>
      </a:lvl8pPr>
      <a:lvl9pPr marL="10782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94">
          <a:solidFill>
            <a:srgbClr val="548235"/>
          </a:solidFill>
          <a:latin typeface="Verdana" pitchFamily="34" charset="0"/>
        </a:defRPr>
      </a:lvl9pPr>
    </p:titleStyle>
    <p:bodyStyle>
      <a:lvl1pPr marL="134783" indent="-134783" algn="l" rtl="0" eaLnBrk="1" fontAlgn="base" hangingPunct="1">
        <a:lnSpc>
          <a:spcPct val="90000"/>
        </a:lnSpc>
        <a:spcBef>
          <a:spcPts val="590"/>
        </a:spcBef>
        <a:spcAft>
          <a:spcPct val="0"/>
        </a:spcAft>
        <a:buFont typeface="Arial" charset="0"/>
        <a:buChar char="•"/>
        <a:defRPr sz="1297" kern="1200">
          <a:solidFill>
            <a:schemeClr val="tx1"/>
          </a:solidFill>
          <a:latin typeface="+mn-lt"/>
          <a:ea typeface="+mn-ea"/>
          <a:cs typeface="+mn-cs"/>
        </a:defRPr>
      </a:lvl1pPr>
      <a:lvl2pPr marL="404348" indent="-134783" algn="l" rtl="0" eaLnBrk="1" fontAlgn="base" hangingPunct="1">
        <a:lnSpc>
          <a:spcPct val="90000"/>
        </a:lnSpc>
        <a:spcBef>
          <a:spcPts val="295"/>
        </a:spcBef>
        <a:spcAft>
          <a:spcPct val="0"/>
        </a:spcAft>
        <a:buFont typeface="Arial" charset="0"/>
        <a:buChar char="•"/>
        <a:defRPr sz="1179" kern="1200">
          <a:solidFill>
            <a:schemeClr val="tx1"/>
          </a:solidFill>
          <a:latin typeface="+mn-lt"/>
          <a:ea typeface="+mn-ea"/>
          <a:cs typeface="+mn-cs"/>
        </a:defRPr>
      </a:lvl2pPr>
      <a:lvl3pPr marL="673913" indent="-134783" algn="l" rtl="0" eaLnBrk="1" fontAlgn="base" hangingPunct="1">
        <a:lnSpc>
          <a:spcPct val="90000"/>
        </a:lnSpc>
        <a:spcBef>
          <a:spcPts val="295"/>
        </a:spcBef>
        <a:spcAft>
          <a:spcPct val="0"/>
        </a:spcAft>
        <a:buFont typeface="Arial" charset="0"/>
        <a:buChar char="•"/>
        <a:defRPr sz="1179" kern="1200">
          <a:solidFill>
            <a:schemeClr val="tx1"/>
          </a:solidFill>
          <a:latin typeface="+mn-lt"/>
          <a:ea typeface="+mn-ea"/>
          <a:cs typeface="+mn-cs"/>
        </a:defRPr>
      </a:lvl3pPr>
      <a:lvl4pPr marL="943478" indent="-134783" algn="l" rtl="0" eaLnBrk="1" fontAlgn="base" hangingPunct="1">
        <a:lnSpc>
          <a:spcPct val="90000"/>
        </a:lnSpc>
        <a:spcBef>
          <a:spcPts val="295"/>
        </a:spcBef>
        <a:spcAft>
          <a:spcPct val="0"/>
        </a:spcAft>
        <a:buFont typeface="Arial" charset="0"/>
        <a:buChar char="•"/>
        <a:defRPr sz="1179" kern="1200">
          <a:solidFill>
            <a:schemeClr val="tx1"/>
          </a:solidFill>
          <a:latin typeface="+mn-lt"/>
          <a:ea typeface="+mn-ea"/>
          <a:cs typeface="+mn-cs"/>
        </a:defRPr>
      </a:lvl4pPr>
      <a:lvl5pPr marL="1213043" indent="-134783" algn="l" rtl="0" eaLnBrk="1" fontAlgn="base" hangingPunct="1">
        <a:lnSpc>
          <a:spcPct val="90000"/>
        </a:lnSpc>
        <a:spcBef>
          <a:spcPts val="295"/>
        </a:spcBef>
        <a:spcAft>
          <a:spcPct val="0"/>
        </a:spcAft>
        <a:buFont typeface="Arial" charset="0"/>
        <a:buChar char="•"/>
        <a:defRPr sz="1179" kern="1200">
          <a:solidFill>
            <a:schemeClr val="tx1"/>
          </a:solidFill>
          <a:latin typeface="+mn-lt"/>
          <a:ea typeface="+mn-ea"/>
          <a:cs typeface="+mn-cs"/>
        </a:defRPr>
      </a:lvl5pPr>
      <a:lvl6pPr marL="1482608" indent="-134783" algn="l" defTabSz="539130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1" kern="1200">
          <a:solidFill>
            <a:schemeClr val="tx1"/>
          </a:solidFill>
          <a:latin typeface="+mn-lt"/>
          <a:ea typeface="+mn-ea"/>
          <a:cs typeface="+mn-cs"/>
        </a:defRPr>
      </a:lvl6pPr>
      <a:lvl7pPr marL="1752173" indent="-134783" algn="l" defTabSz="539130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1" kern="1200">
          <a:solidFill>
            <a:schemeClr val="tx1"/>
          </a:solidFill>
          <a:latin typeface="+mn-lt"/>
          <a:ea typeface="+mn-ea"/>
          <a:cs typeface="+mn-cs"/>
        </a:defRPr>
      </a:lvl7pPr>
      <a:lvl8pPr marL="2021738" indent="-134783" algn="l" defTabSz="539130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1" kern="1200">
          <a:solidFill>
            <a:schemeClr val="tx1"/>
          </a:solidFill>
          <a:latin typeface="+mn-lt"/>
          <a:ea typeface="+mn-ea"/>
          <a:cs typeface="+mn-cs"/>
        </a:defRPr>
      </a:lvl8pPr>
      <a:lvl9pPr marL="2291304" indent="-134783" algn="l" defTabSz="539130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1pPr>
      <a:lvl2pPr marL="269565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2pPr>
      <a:lvl3pPr marL="539130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3pPr>
      <a:lvl4pPr marL="808695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4pPr>
      <a:lvl5pPr marL="1078260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5pPr>
      <a:lvl6pPr marL="1347826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6pPr>
      <a:lvl7pPr marL="1617391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7pPr>
      <a:lvl8pPr marL="1886956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8pPr>
      <a:lvl9pPr marL="2156521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42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00201"/>
            <a:ext cx="10972801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6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A1469-228D-4DBF-AB29-6EF05104BF0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3" y="6356354"/>
            <a:ext cx="3860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E-Learning@MCET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5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1165" y="6337303"/>
            <a:ext cx="12213166" cy="5207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61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1165" y="6464300"/>
            <a:ext cx="1221316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NIA Educational Institution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5" y="6335718"/>
            <a:ext cx="1466852" cy="52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mcet.in/mcet_alpha/images/logo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1013258" y="6934"/>
            <a:ext cx="1178743" cy="602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541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ctr" defTabSz="539130" rtl="0" eaLnBrk="1" latinLnBrk="0" hangingPunct="1">
        <a:spcBef>
          <a:spcPct val="0"/>
        </a:spcBef>
        <a:buNone/>
        <a:defRPr sz="2123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202174" indent="-202174" algn="l" defTabSz="539130" rtl="0" eaLnBrk="1" latinLnBrk="0" hangingPunct="1">
        <a:spcBef>
          <a:spcPct val="20000"/>
        </a:spcBef>
        <a:buFont typeface="Arial" pitchFamily="34" charset="0"/>
        <a:buChar char="•"/>
        <a:defRPr sz="1887" kern="1200">
          <a:solidFill>
            <a:schemeClr val="tx1"/>
          </a:solidFill>
          <a:latin typeface="+mn-lt"/>
          <a:ea typeface="+mn-ea"/>
          <a:cs typeface="+mn-cs"/>
        </a:defRPr>
      </a:lvl1pPr>
      <a:lvl2pPr marL="438043" indent="-168478" algn="l" defTabSz="539130" rtl="0" eaLnBrk="1" latinLnBrk="0" hangingPunct="1">
        <a:spcBef>
          <a:spcPct val="20000"/>
        </a:spcBef>
        <a:buFont typeface="Arial" pitchFamily="34" charset="0"/>
        <a:buChar char="–"/>
        <a:defRPr sz="1651" kern="1200">
          <a:solidFill>
            <a:schemeClr val="tx1"/>
          </a:solidFill>
          <a:latin typeface="+mn-lt"/>
          <a:ea typeface="+mn-ea"/>
          <a:cs typeface="+mn-cs"/>
        </a:defRPr>
      </a:lvl2pPr>
      <a:lvl3pPr marL="673913" indent="-134783" algn="l" defTabSz="539130" rtl="0" eaLnBrk="1" latinLnBrk="0" hangingPunct="1">
        <a:spcBef>
          <a:spcPct val="20000"/>
        </a:spcBef>
        <a:buFont typeface="Arial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3pPr>
      <a:lvl4pPr marL="943478" indent="-134783" algn="l" defTabSz="539130" rtl="0" eaLnBrk="1" latinLnBrk="0" hangingPunct="1">
        <a:spcBef>
          <a:spcPct val="20000"/>
        </a:spcBef>
        <a:buFont typeface="Arial" pitchFamily="34" charset="0"/>
        <a:buChar char="–"/>
        <a:defRPr sz="1179" kern="1200">
          <a:solidFill>
            <a:schemeClr val="tx1"/>
          </a:solidFill>
          <a:latin typeface="+mn-lt"/>
          <a:ea typeface="+mn-ea"/>
          <a:cs typeface="+mn-cs"/>
        </a:defRPr>
      </a:lvl4pPr>
      <a:lvl5pPr marL="1213043" indent="-134783" algn="l" defTabSz="539130" rtl="0" eaLnBrk="1" latinLnBrk="0" hangingPunct="1">
        <a:spcBef>
          <a:spcPct val="20000"/>
        </a:spcBef>
        <a:buFont typeface="Arial" pitchFamily="34" charset="0"/>
        <a:buChar char="»"/>
        <a:defRPr sz="1179" kern="1200">
          <a:solidFill>
            <a:schemeClr val="tx1"/>
          </a:solidFill>
          <a:latin typeface="+mn-lt"/>
          <a:ea typeface="+mn-ea"/>
          <a:cs typeface="+mn-cs"/>
        </a:defRPr>
      </a:lvl5pPr>
      <a:lvl6pPr marL="1482608" indent="-134783" algn="l" defTabSz="539130" rtl="0" eaLnBrk="1" latinLnBrk="0" hangingPunct="1">
        <a:spcBef>
          <a:spcPct val="20000"/>
        </a:spcBef>
        <a:buFont typeface="Arial" pitchFamily="34" charset="0"/>
        <a:buChar char="•"/>
        <a:defRPr sz="1179" kern="1200">
          <a:solidFill>
            <a:schemeClr val="tx1"/>
          </a:solidFill>
          <a:latin typeface="+mn-lt"/>
          <a:ea typeface="+mn-ea"/>
          <a:cs typeface="+mn-cs"/>
        </a:defRPr>
      </a:lvl6pPr>
      <a:lvl7pPr marL="1752173" indent="-134783" algn="l" defTabSz="539130" rtl="0" eaLnBrk="1" latinLnBrk="0" hangingPunct="1">
        <a:spcBef>
          <a:spcPct val="20000"/>
        </a:spcBef>
        <a:buFont typeface="Arial" pitchFamily="34" charset="0"/>
        <a:buChar char="•"/>
        <a:defRPr sz="1179" kern="1200">
          <a:solidFill>
            <a:schemeClr val="tx1"/>
          </a:solidFill>
          <a:latin typeface="+mn-lt"/>
          <a:ea typeface="+mn-ea"/>
          <a:cs typeface="+mn-cs"/>
        </a:defRPr>
      </a:lvl7pPr>
      <a:lvl8pPr marL="2021738" indent="-134783" algn="l" defTabSz="539130" rtl="0" eaLnBrk="1" latinLnBrk="0" hangingPunct="1">
        <a:spcBef>
          <a:spcPct val="20000"/>
        </a:spcBef>
        <a:buFont typeface="Arial" pitchFamily="34" charset="0"/>
        <a:buChar char="•"/>
        <a:defRPr sz="1179" kern="1200">
          <a:solidFill>
            <a:schemeClr val="tx1"/>
          </a:solidFill>
          <a:latin typeface="+mn-lt"/>
          <a:ea typeface="+mn-ea"/>
          <a:cs typeface="+mn-cs"/>
        </a:defRPr>
      </a:lvl8pPr>
      <a:lvl9pPr marL="2291304" indent="-134783" algn="l" defTabSz="539130" rtl="0" eaLnBrk="1" latinLnBrk="0" hangingPunct="1">
        <a:spcBef>
          <a:spcPct val="20000"/>
        </a:spcBef>
        <a:buFont typeface="Arial" pitchFamily="34" charset="0"/>
        <a:buChar char="•"/>
        <a:defRPr sz="11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1pPr>
      <a:lvl2pPr marL="269565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2pPr>
      <a:lvl3pPr marL="539130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3pPr>
      <a:lvl4pPr marL="808695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4pPr>
      <a:lvl5pPr marL="1078260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5pPr>
      <a:lvl6pPr marL="1347826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6pPr>
      <a:lvl7pPr marL="1617391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7pPr>
      <a:lvl8pPr marL="1886956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8pPr>
      <a:lvl9pPr marL="2156521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42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00201"/>
            <a:ext cx="10972801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6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473A7-5FA6-4110-87A8-7E5A04A4897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3" y="6356354"/>
            <a:ext cx="3860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E-Learning@MCET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5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1165" y="6337303"/>
            <a:ext cx="12213166" cy="5207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61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1165" y="6464300"/>
            <a:ext cx="1221316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NIA Educational Institution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5" y="6335718"/>
            <a:ext cx="1466852" cy="52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mcet.in/mcet_alpha/images/logo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1013258" y="6934"/>
            <a:ext cx="1178743" cy="602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0597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/>
  <p:txStyles>
    <p:titleStyle>
      <a:lvl1pPr algn="ctr" defTabSz="539130" rtl="0" eaLnBrk="1" latinLnBrk="0" hangingPunct="1">
        <a:spcBef>
          <a:spcPct val="0"/>
        </a:spcBef>
        <a:buNone/>
        <a:defRPr sz="2123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202174" indent="-202174" algn="l" defTabSz="539130" rtl="0" eaLnBrk="1" latinLnBrk="0" hangingPunct="1">
        <a:spcBef>
          <a:spcPct val="20000"/>
        </a:spcBef>
        <a:buFont typeface="Arial" pitchFamily="34" charset="0"/>
        <a:buChar char="•"/>
        <a:defRPr sz="1887" kern="1200">
          <a:solidFill>
            <a:schemeClr val="tx1"/>
          </a:solidFill>
          <a:latin typeface="+mn-lt"/>
          <a:ea typeface="+mn-ea"/>
          <a:cs typeface="+mn-cs"/>
        </a:defRPr>
      </a:lvl1pPr>
      <a:lvl2pPr marL="438043" indent="-168478" algn="l" defTabSz="539130" rtl="0" eaLnBrk="1" latinLnBrk="0" hangingPunct="1">
        <a:spcBef>
          <a:spcPct val="20000"/>
        </a:spcBef>
        <a:buFont typeface="Arial" pitchFamily="34" charset="0"/>
        <a:buChar char="–"/>
        <a:defRPr sz="1651" kern="1200">
          <a:solidFill>
            <a:schemeClr val="tx1"/>
          </a:solidFill>
          <a:latin typeface="+mn-lt"/>
          <a:ea typeface="+mn-ea"/>
          <a:cs typeface="+mn-cs"/>
        </a:defRPr>
      </a:lvl2pPr>
      <a:lvl3pPr marL="673913" indent="-134783" algn="l" defTabSz="539130" rtl="0" eaLnBrk="1" latinLnBrk="0" hangingPunct="1">
        <a:spcBef>
          <a:spcPct val="20000"/>
        </a:spcBef>
        <a:buFont typeface="Arial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3pPr>
      <a:lvl4pPr marL="943478" indent="-134783" algn="l" defTabSz="539130" rtl="0" eaLnBrk="1" latinLnBrk="0" hangingPunct="1">
        <a:spcBef>
          <a:spcPct val="20000"/>
        </a:spcBef>
        <a:buFont typeface="Arial" pitchFamily="34" charset="0"/>
        <a:buChar char="–"/>
        <a:defRPr sz="1179" kern="1200">
          <a:solidFill>
            <a:schemeClr val="tx1"/>
          </a:solidFill>
          <a:latin typeface="+mn-lt"/>
          <a:ea typeface="+mn-ea"/>
          <a:cs typeface="+mn-cs"/>
        </a:defRPr>
      </a:lvl4pPr>
      <a:lvl5pPr marL="1213043" indent="-134783" algn="l" defTabSz="539130" rtl="0" eaLnBrk="1" latinLnBrk="0" hangingPunct="1">
        <a:spcBef>
          <a:spcPct val="20000"/>
        </a:spcBef>
        <a:buFont typeface="Arial" pitchFamily="34" charset="0"/>
        <a:buChar char="»"/>
        <a:defRPr sz="1179" kern="1200">
          <a:solidFill>
            <a:schemeClr val="tx1"/>
          </a:solidFill>
          <a:latin typeface="+mn-lt"/>
          <a:ea typeface="+mn-ea"/>
          <a:cs typeface="+mn-cs"/>
        </a:defRPr>
      </a:lvl5pPr>
      <a:lvl6pPr marL="1482608" indent="-134783" algn="l" defTabSz="539130" rtl="0" eaLnBrk="1" latinLnBrk="0" hangingPunct="1">
        <a:spcBef>
          <a:spcPct val="20000"/>
        </a:spcBef>
        <a:buFont typeface="Arial" pitchFamily="34" charset="0"/>
        <a:buChar char="•"/>
        <a:defRPr sz="1179" kern="1200">
          <a:solidFill>
            <a:schemeClr val="tx1"/>
          </a:solidFill>
          <a:latin typeface="+mn-lt"/>
          <a:ea typeface="+mn-ea"/>
          <a:cs typeface="+mn-cs"/>
        </a:defRPr>
      </a:lvl6pPr>
      <a:lvl7pPr marL="1752173" indent="-134783" algn="l" defTabSz="539130" rtl="0" eaLnBrk="1" latinLnBrk="0" hangingPunct="1">
        <a:spcBef>
          <a:spcPct val="20000"/>
        </a:spcBef>
        <a:buFont typeface="Arial" pitchFamily="34" charset="0"/>
        <a:buChar char="•"/>
        <a:defRPr sz="1179" kern="1200">
          <a:solidFill>
            <a:schemeClr val="tx1"/>
          </a:solidFill>
          <a:latin typeface="+mn-lt"/>
          <a:ea typeface="+mn-ea"/>
          <a:cs typeface="+mn-cs"/>
        </a:defRPr>
      </a:lvl7pPr>
      <a:lvl8pPr marL="2021738" indent="-134783" algn="l" defTabSz="539130" rtl="0" eaLnBrk="1" latinLnBrk="0" hangingPunct="1">
        <a:spcBef>
          <a:spcPct val="20000"/>
        </a:spcBef>
        <a:buFont typeface="Arial" pitchFamily="34" charset="0"/>
        <a:buChar char="•"/>
        <a:defRPr sz="1179" kern="1200">
          <a:solidFill>
            <a:schemeClr val="tx1"/>
          </a:solidFill>
          <a:latin typeface="+mn-lt"/>
          <a:ea typeface="+mn-ea"/>
          <a:cs typeface="+mn-cs"/>
        </a:defRPr>
      </a:lvl8pPr>
      <a:lvl9pPr marL="2291304" indent="-134783" algn="l" defTabSz="539130" rtl="0" eaLnBrk="1" latinLnBrk="0" hangingPunct="1">
        <a:spcBef>
          <a:spcPct val="20000"/>
        </a:spcBef>
        <a:buFont typeface="Arial" pitchFamily="34" charset="0"/>
        <a:buChar char="•"/>
        <a:defRPr sz="11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1pPr>
      <a:lvl2pPr marL="269565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2pPr>
      <a:lvl3pPr marL="539130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3pPr>
      <a:lvl4pPr marL="808695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4pPr>
      <a:lvl5pPr marL="1078260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5pPr>
      <a:lvl6pPr marL="1347826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6pPr>
      <a:lvl7pPr marL="1617391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7pPr>
      <a:lvl8pPr marL="1886956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8pPr>
      <a:lvl9pPr marL="2156521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42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00201"/>
            <a:ext cx="10972801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6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2938D-4656-4B88-9579-0062F87551A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3" y="6356354"/>
            <a:ext cx="3860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E-Learning@MCET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5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1165" y="6337303"/>
            <a:ext cx="12213166" cy="5207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61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1165" y="6464300"/>
            <a:ext cx="1221316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NIA Educational Institution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5" y="6335718"/>
            <a:ext cx="1466852" cy="52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mcet.in/mcet_alpha/images/logo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1013258" y="6934"/>
            <a:ext cx="1178743" cy="602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6278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/>
  <p:txStyles>
    <p:titleStyle>
      <a:lvl1pPr algn="ctr" defTabSz="539130" rtl="0" eaLnBrk="1" latinLnBrk="0" hangingPunct="1">
        <a:spcBef>
          <a:spcPct val="0"/>
        </a:spcBef>
        <a:buNone/>
        <a:defRPr sz="2123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202174" indent="-202174" algn="l" defTabSz="539130" rtl="0" eaLnBrk="1" latinLnBrk="0" hangingPunct="1">
        <a:spcBef>
          <a:spcPct val="20000"/>
        </a:spcBef>
        <a:buFont typeface="Arial" pitchFamily="34" charset="0"/>
        <a:buChar char="•"/>
        <a:defRPr sz="1887" kern="1200">
          <a:solidFill>
            <a:schemeClr val="tx1"/>
          </a:solidFill>
          <a:latin typeface="+mn-lt"/>
          <a:ea typeface="+mn-ea"/>
          <a:cs typeface="+mn-cs"/>
        </a:defRPr>
      </a:lvl1pPr>
      <a:lvl2pPr marL="438043" indent="-168478" algn="l" defTabSz="539130" rtl="0" eaLnBrk="1" latinLnBrk="0" hangingPunct="1">
        <a:spcBef>
          <a:spcPct val="20000"/>
        </a:spcBef>
        <a:buFont typeface="Arial" pitchFamily="34" charset="0"/>
        <a:buChar char="–"/>
        <a:defRPr sz="1651" kern="1200">
          <a:solidFill>
            <a:schemeClr val="tx1"/>
          </a:solidFill>
          <a:latin typeface="+mn-lt"/>
          <a:ea typeface="+mn-ea"/>
          <a:cs typeface="+mn-cs"/>
        </a:defRPr>
      </a:lvl2pPr>
      <a:lvl3pPr marL="673913" indent="-134783" algn="l" defTabSz="539130" rtl="0" eaLnBrk="1" latinLnBrk="0" hangingPunct="1">
        <a:spcBef>
          <a:spcPct val="20000"/>
        </a:spcBef>
        <a:buFont typeface="Arial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3pPr>
      <a:lvl4pPr marL="943478" indent="-134783" algn="l" defTabSz="539130" rtl="0" eaLnBrk="1" latinLnBrk="0" hangingPunct="1">
        <a:spcBef>
          <a:spcPct val="20000"/>
        </a:spcBef>
        <a:buFont typeface="Arial" pitchFamily="34" charset="0"/>
        <a:buChar char="–"/>
        <a:defRPr sz="1179" kern="1200">
          <a:solidFill>
            <a:schemeClr val="tx1"/>
          </a:solidFill>
          <a:latin typeface="+mn-lt"/>
          <a:ea typeface="+mn-ea"/>
          <a:cs typeface="+mn-cs"/>
        </a:defRPr>
      </a:lvl4pPr>
      <a:lvl5pPr marL="1213043" indent="-134783" algn="l" defTabSz="539130" rtl="0" eaLnBrk="1" latinLnBrk="0" hangingPunct="1">
        <a:spcBef>
          <a:spcPct val="20000"/>
        </a:spcBef>
        <a:buFont typeface="Arial" pitchFamily="34" charset="0"/>
        <a:buChar char="»"/>
        <a:defRPr sz="1179" kern="1200">
          <a:solidFill>
            <a:schemeClr val="tx1"/>
          </a:solidFill>
          <a:latin typeface="+mn-lt"/>
          <a:ea typeface="+mn-ea"/>
          <a:cs typeface="+mn-cs"/>
        </a:defRPr>
      </a:lvl5pPr>
      <a:lvl6pPr marL="1482608" indent="-134783" algn="l" defTabSz="539130" rtl="0" eaLnBrk="1" latinLnBrk="0" hangingPunct="1">
        <a:spcBef>
          <a:spcPct val="20000"/>
        </a:spcBef>
        <a:buFont typeface="Arial" pitchFamily="34" charset="0"/>
        <a:buChar char="•"/>
        <a:defRPr sz="1179" kern="1200">
          <a:solidFill>
            <a:schemeClr val="tx1"/>
          </a:solidFill>
          <a:latin typeface="+mn-lt"/>
          <a:ea typeface="+mn-ea"/>
          <a:cs typeface="+mn-cs"/>
        </a:defRPr>
      </a:lvl6pPr>
      <a:lvl7pPr marL="1752173" indent="-134783" algn="l" defTabSz="539130" rtl="0" eaLnBrk="1" latinLnBrk="0" hangingPunct="1">
        <a:spcBef>
          <a:spcPct val="20000"/>
        </a:spcBef>
        <a:buFont typeface="Arial" pitchFamily="34" charset="0"/>
        <a:buChar char="•"/>
        <a:defRPr sz="1179" kern="1200">
          <a:solidFill>
            <a:schemeClr val="tx1"/>
          </a:solidFill>
          <a:latin typeface="+mn-lt"/>
          <a:ea typeface="+mn-ea"/>
          <a:cs typeface="+mn-cs"/>
        </a:defRPr>
      </a:lvl7pPr>
      <a:lvl8pPr marL="2021738" indent="-134783" algn="l" defTabSz="539130" rtl="0" eaLnBrk="1" latinLnBrk="0" hangingPunct="1">
        <a:spcBef>
          <a:spcPct val="20000"/>
        </a:spcBef>
        <a:buFont typeface="Arial" pitchFamily="34" charset="0"/>
        <a:buChar char="•"/>
        <a:defRPr sz="1179" kern="1200">
          <a:solidFill>
            <a:schemeClr val="tx1"/>
          </a:solidFill>
          <a:latin typeface="+mn-lt"/>
          <a:ea typeface="+mn-ea"/>
          <a:cs typeface="+mn-cs"/>
        </a:defRPr>
      </a:lvl8pPr>
      <a:lvl9pPr marL="2291304" indent="-134783" algn="l" defTabSz="539130" rtl="0" eaLnBrk="1" latinLnBrk="0" hangingPunct="1">
        <a:spcBef>
          <a:spcPct val="20000"/>
        </a:spcBef>
        <a:buFont typeface="Arial" pitchFamily="34" charset="0"/>
        <a:buChar char="•"/>
        <a:defRPr sz="11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1pPr>
      <a:lvl2pPr marL="269565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2pPr>
      <a:lvl3pPr marL="539130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3pPr>
      <a:lvl4pPr marL="808695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4pPr>
      <a:lvl5pPr marL="1078260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5pPr>
      <a:lvl6pPr marL="1347826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6pPr>
      <a:lvl7pPr marL="1617391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7pPr>
      <a:lvl8pPr marL="1886956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8pPr>
      <a:lvl9pPr marL="2156521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21165" y="6337303"/>
            <a:ext cx="12213166" cy="5207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61">
              <a:solidFill>
                <a:prstClr val="white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96163" y="315312"/>
            <a:ext cx="10515601" cy="930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GB" smtClean="0"/>
              <a:t>Click to edit Master title style</a:t>
            </a:r>
            <a:endParaRPr lang="en-US" alt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3" y="1434667"/>
            <a:ext cx="10515601" cy="474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GB" smtClean="0"/>
              <a:t>Click to edit Master text styles</a:t>
            </a:r>
          </a:p>
          <a:p>
            <a:pPr lvl="1"/>
            <a:r>
              <a:rPr lang="en-US" altLang="en-GB" smtClean="0"/>
              <a:t>Second level</a:t>
            </a:r>
          </a:p>
          <a:p>
            <a:pPr lvl="2"/>
            <a:r>
              <a:rPr lang="en-US" altLang="en-GB" smtClean="0"/>
              <a:t>Third level</a:t>
            </a:r>
          </a:p>
          <a:p>
            <a:pPr lvl="3"/>
            <a:r>
              <a:rPr lang="en-US" altLang="en-GB" smtClean="0"/>
              <a:t>Fourth level</a:t>
            </a:r>
          </a:p>
          <a:p>
            <a:pPr lvl="4"/>
            <a:r>
              <a:rPr lang="en-US" altLang="en-GB" smtClean="0"/>
              <a:t>Fifth level</a:t>
            </a:r>
            <a:endParaRPr lang="en-US" alt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5" y="6464305"/>
            <a:ext cx="2743201" cy="257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708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EF3359C-C9B7-4891-BC89-97D0BF070419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1/9/2022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464305"/>
            <a:ext cx="4114800" cy="257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708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E-Learning@MCET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4" y="6464302"/>
            <a:ext cx="1352551" cy="2682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8">
                <a:solidFill>
                  <a:schemeClr val="bg1"/>
                </a:solidFill>
                <a:latin typeface="Verdana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BFF559-99B0-4740-9F8F-1AA1539C6254}" type="slidenum">
              <a:rPr lang="en-US" altLang="en-GB">
                <a:solidFill>
                  <a:prstClr val="white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GB">
              <a:solidFill>
                <a:prstClr val="white"/>
              </a:solidFill>
              <a:cs typeface="Arial" charset="0"/>
            </a:endParaRPr>
          </a:p>
        </p:txBody>
      </p:sp>
      <p:pic>
        <p:nvPicPr>
          <p:cNvPr id="1032" name="Picture 3" descr="MCET emblem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152" y="66679"/>
            <a:ext cx="1346200" cy="58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-21165" y="6464300"/>
            <a:ext cx="1221316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2" descr="NIA Educational Institutions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5" y="6335718"/>
            <a:ext cx="1466852" cy="52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9744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58" kern="12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94">
          <a:solidFill>
            <a:srgbClr val="548235"/>
          </a:solidFill>
          <a:latin typeface="Verdana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94">
          <a:solidFill>
            <a:srgbClr val="548235"/>
          </a:solidFill>
          <a:latin typeface="Verdana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94">
          <a:solidFill>
            <a:srgbClr val="548235"/>
          </a:solidFill>
          <a:latin typeface="Verdana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94">
          <a:solidFill>
            <a:srgbClr val="548235"/>
          </a:solidFill>
          <a:latin typeface="Verdana" pitchFamily="34" charset="0"/>
        </a:defRPr>
      </a:lvl5pPr>
      <a:lvl6pPr marL="26956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94">
          <a:solidFill>
            <a:srgbClr val="548235"/>
          </a:solidFill>
          <a:latin typeface="Verdana" pitchFamily="34" charset="0"/>
        </a:defRPr>
      </a:lvl6pPr>
      <a:lvl7pPr marL="539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94">
          <a:solidFill>
            <a:srgbClr val="548235"/>
          </a:solidFill>
          <a:latin typeface="Verdana" pitchFamily="34" charset="0"/>
        </a:defRPr>
      </a:lvl7pPr>
      <a:lvl8pPr marL="80869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94">
          <a:solidFill>
            <a:srgbClr val="548235"/>
          </a:solidFill>
          <a:latin typeface="Verdana" pitchFamily="34" charset="0"/>
        </a:defRPr>
      </a:lvl8pPr>
      <a:lvl9pPr marL="10782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94">
          <a:solidFill>
            <a:srgbClr val="548235"/>
          </a:solidFill>
          <a:latin typeface="Verdana" pitchFamily="34" charset="0"/>
        </a:defRPr>
      </a:lvl9pPr>
    </p:titleStyle>
    <p:bodyStyle>
      <a:lvl1pPr marL="134783" indent="-134783" algn="l" rtl="0" eaLnBrk="1" fontAlgn="base" hangingPunct="1">
        <a:lnSpc>
          <a:spcPct val="90000"/>
        </a:lnSpc>
        <a:spcBef>
          <a:spcPts val="590"/>
        </a:spcBef>
        <a:spcAft>
          <a:spcPct val="0"/>
        </a:spcAft>
        <a:buFont typeface="Arial" charset="0"/>
        <a:buChar char="•"/>
        <a:defRPr sz="1297" kern="1200">
          <a:solidFill>
            <a:schemeClr val="tx1"/>
          </a:solidFill>
          <a:latin typeface="+mn-lt"/>
          <a:ea typeface="+mn-ea"/>
          <a:cs typeface="+mn-cs"/>
        </a:defRPr>
      </a:lvl1pPr>
      <a:lvl2pPr marL="404348" indent="-134783" algn="l" rtl="0" eaLnBrk="1" fontAlgn="base" hangingPunct="1">
        <a:lnSpc>
          <a:spcPct val="90000"/>
        </a:lnSpc>
        <a:spcBef>
          <a:spcPts val="295"/>
        </a:spcBef>
        <a:spcAft>
          <a:spcPct val="0"/>
        </a:spcAft>
        <a:buFont typeface="Arial" charset="0"/>
        <a:buChar char="•"/>
        <a:defRPr sz="1179" kern="1200">
          <a:solidFill>
            <a:schemeClr val="tx1"/>
          </a:solidFill>
          <a:latin typeface="+mn-lt"/>
          <a:ea typeface="+mn-ea"/>
          <a:cs typeface="+mn-cs"/>
        </a:defRPr>
      </a:lvl2pPr>
      <a:lvl3pPr marL="673913" indent="-134783" algn="l" rtl="0" eaLnBrk="1" fontAlgn="base" hangingPunct="1">
        <a:lnSpc>
          <a:spcPct val="90000"/>
        </a:lnSpc>
        <a:spcBef>
          <a:spcPts val="295"/>
        </a:spcBef>
        <a:spcAft>
          <a:spcPct val="0"/>
        </a:spcAft>
        <a:buFont typeface="Arial" charset="0"/>
        <a:buChar char="•"/>
        <a:defRPr sz="1179" kern="1200">
          <a:solidFill>
            <a:schemeClr val="tx1"/>
          </a:solidFill>
          <a:latin typeface="+mn-lt"/>
          <a:ea typeface="+mn-ea"/>
          <a:cs typeface="+mn-cs"/>
        </a:defRPr>
      </a:lvl3pPr>
      <a:lvl4pPr marL="943478" indent="-134783" algn="l" rtl="0" eaLnBrk="1" fontAlgn="base" hangingPunct="1">
        <a:lnSpc>
          <a:spcPct val="90000"/>
        </a:lnSpc>
        <a:spcBef>
          <a:spcPts val="295"/>
        </a:spcBef>
        <a:spcAft>
          <a:spcPct val="0"/>
        </a:spcAft>
        <a:buFont typeface="Arial" charset="0"/>
        <a:buChar char="•"/>
        <a:defRPr sz="1179" kern="1200">
          <a:solidFill>
            <a:schemeClr val="tx1"/>
          </a:solidFill>
          <a:latin typeface="+mn-lt"/>
          <a:ea typeface="+mn-ea"/>
          <a:cs typeface="+mn-cs"/>
        </a:defRPr>
      </a:lvl4pPr>
      <a:lvl5pPr marL="1213043" indent="-134783" algn="l" rtl="0" eaLnBrk="1" fontAlgn="base" hangingPunct="1">
        <a:lnSpc>
          <a:spcPct val="90000"/>
        </a:lnSpc>
        <a:spcBef>
          <a:spcPts val="295"/>
        </a:spcBef>
        <a:spcAft>
          <a:spcPct val="0"/>
        </a:spcAft>
        <a:buFont typeface="Arial" charset="0"/>
        <a:buChar char="•"/>
        <a:defRPr sz="1179" kern="1200">
          <a:solidFill>
            <a:schemeClr val="tx1"/>
          </a:solidFill>
          <a:latin typeface="+mn-lt"/>
          <a:ea typeface="+mn-ea"/>
          <a:cs typeface="+mn-cs"/>
        </a:defRPr>
      </a:lvl5pPr>
      <a:lvl6pPr marL="1482608" indent="-134783" algn="l" defTabSz="539130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1" kern="1200">
          <a:solidFill>
            <a:schemeClr val="tx1"/>
          </a:solidFill>
          <a:latin typeface="+mn-lt"/>
          <a:ea typeface="+mn-ea"/>
          <a:cs typeface="+mn-cs"/>
        </a:defRPr>
      </a:lvl6pPr>
      <a:lvl7pPr marL="1752173" indent="-134783" algn="l" defTabSz="539130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1" kern="1200">
          <a:solidFill>
            <a:schemeClr val="tx1"/>
          </a:solidFill>
          <a:latin typeface="+mn-lt"/>
          <a:ea typeface="+mn-ea"/>
          <a:cs typeface="+mn-cs"/>
        </a:defRPr>
      </a:lvl7pPr>
      <a:lvl8pPr marL="2021738" indent="-134783" algn="l" defTabSz="539130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1" kern="1200">
          <a:solidFill>
            <a:schemeClr val="tx1"/>
          </a:solidFill>
          <a:latin typeface="+mn-lt"/>
          <a:ea typeface="+mn-ea"/>
          <a:cs typeface="+mn-cs"/>
        </a:defRPr>
      </a:lvl8pPr>
      <a:lvl9pPr marL="2291304" indent="-134783" algn="l" defTabSz="539130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1pPr>
      <a:lvl2pPr marL="269565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2pPr>
      <a:lvl3pPr marL="539130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3pPr>
      <a:lvl4pPr marL="808695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4pPr>
      <a:lvl5pPr marL="1078260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5pPr>
      <a:lvl6pPr marL="1347826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6pPr>
      <a:lvl7pPr marL="1617391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7pPr>
      <a:lvl8pPr marL="1886956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8pPr>
      <a:lvl9pPr marL="2156521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42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00201"/>
            <a:ext cx="10972801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6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94C76-8EF6-4585-8339-F196E5F4F44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3" y="6356354"/>
            <a:ext cx="3860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E-Learning@MCET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5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1165" y="6337303"/>
            <a:ext cx="12213166" cy="5207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61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1165" y="6464300"/>
            <a:ext cx="1221316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NIA Educational Institution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5" y="6335718"/>
            <a:ext cx="1466852" cy="52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mcet.in/mcet_alpha/images/logo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1013258" y="6934"/>
            <a:ext cx="1178743" cy="602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5686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hdr="0"/>
  <p:txStyles>
    <p:titleStyle>
      <a:lvl1pPr algn="ctr" defTabSz="539130" rtl="0" eaLnBrk="1" latinLnBrk="0" hangingPunct="1">
        <a:spcBef>
          <a:spcPct val="0"/>
        </a:spcBef>
        <a:buNone/>
        <a:defRPr sz="2123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202174" indent="-202174" algn="l" defTabSz="539130" rtl="0" eaLnBrk="1" latinLnBrk="0" hangingPunct="1">
        <a:spcBef>
          <a:spcPct val="20000"/>
        </a:spcBef>
        <a:buFont typeface="Arial" pitchFamily="34" charset="0"/>
        <a:buChar char="•"/>
        <a:defRPr sz="1887" kern="1200">
          <a:solidFill>
            <a:schemeClr val="tx1"/>
          </a:solidFill>
          <a:latin typeface="+mn-lt"/>
          <a:ea typeface="+mn-ea"/>
          <a:cs typeface="+mn-cs"/>
        </a:defRPr>
      </a:lvl1pPr>
      <a:lvl2pPr marL="438043" indent="-168478" algn="l" defTabSz="539130" rtl="0" eaLnBrk="1" latinLnBrk="0" hangingPunct="1">
        <a:spcBef>
          <a:spcPct val="20000"/>
        </a:spcBef>
        <a:buFont typeface="Arial" pitchFamily="34" charset="0"/>
        <a:buChar char="–"/>
        <a:defRPr sz="1651" kern="1200">
          <a:solidFill>
            <a:schemeClr val="tx1"/>
          </a:solidFill>
          <a:latin typeface="+mn-lt"/>
          <a:ea typeface="+mn-ea"/>
          <a:cs typeface="+mn-cs"/>
        </a:defRPr>
      </a:lvl2pPr>
      <a:lvl3pPr marL="673913" indent="-134783" algn="l" defTabSz="539130" rtl="0" eaLnBrk="1" latinLnBrk="0" hangingPunct="1">
        <a:spcBef>
          <a:spcPct val="20000"/>
        </a:spcBef>
        <a:buFont typeface="Arial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3pPr>
      <a:lvl4pPr marL="943478" indent="-134783" algn="l" defTabSz="539130" rtl="0" eaLnBrk="1" latinLnBrk="0" hangingPunct="1">
        <a:spcBef>
          <a:spcPct val="20000"/>
        </a:spcBef>
        <a:buFont typeface="Arial" pitchFamily="34" charset="0"/>
        <a:buChar char="–"/>
        <a:defRPr sz="1179" kern="1200">
          <a:solidFill>
            <a:schemeClr val="tx1"/>
          </a:solidFill>
          <a:latin typeface="+mn-lt"/>
          <a:ea typeface="+mn-ea"/>
          <a:cs typeface="+mn-cs"/>
        </a:defRPr>
      </a:lvl4pPr>
      <a:lvl5pPr marL="1213043" indent="-134783" algn="l" defTabSz="539130" rtl="0" eaLnBrk="1" latinLnBrk="0" hangingPunct="1">
        <a:spcBef>
          <a:spcPct val="20000"/>
        </a:spcBef>
        <a:buFont typeface="Arial" pitchFamily="34" charset="0"/>
        <a:buChar char="»"/>
        <a:defRPr sz="1179" kern="1200">
          <a:solidFill>
            <a:schemeClr val="tx1"/>
          </a:solidFill>
          <a:latin typeface="+mn-lt"/>
          <a:ea typeface="+mn-ea"/>
          <a:cs typeface="+mn-cs"/>
        </a:defRPr>
      </a:lvl5pPr>
      <a:lvl6pPr marL="1482608" indent="-134783" algn="l" defTabSz="539130" rtl="0" eaLnBrk="1" latinLnBrk="0" hangingPunct="1">
        <a:spcBef>
          <a:spcPct val="20000"/>
        </a:spcBef>
        <a:buFont typeface="Arial" pitchFamily="34" charset="0"/>
        <a:buChar char="•"/>
        <a:defRPr sz="1179" kern="1200">
          <a:solidFill>
            <a:schemeClr val="tx1"/>
          </a:solidFill>
          <a:latin typeface="+mn-lt"/>
          <a:ea typeface="+mn-ea"/>
          <a:cs typeface="+mn-cs"/>
        </a:defRPr>
      </a:lvl6pPr>
      <a:lvl7pPr marL="1752173" indent="-134783" algn="l" defTabSz="539130" rtl="0" eaLnBrk="1" latinLnBrk="0" hangingPunct="1">
        <a:spcBef>
          <a:spcPct val="20000"/>
        </a:spcBef>
        <a:buFont typeface="Arial" pitchFamily="34" charset="0"/>
        <a:buChar char="•"/>
        <a:defRPr sz="1179" kern="1200">
          <a:solidFill>
            <a:schemeClr val="tx1"/>
          </a:solidFill>
          <a:latin typeface="+mn-lt"/>
          <a:ea typeface="+mn-ea"/>
          <a:cs typeface="+mn-cs"/>
        </a:defRPr>
      </a:lvl7pPr>
      <a:lvl8pPr marL="2021738" indent="-134783" algn="l" defTabSz="539130" rtl="0" eaLnBrk="1" latinLnBrk="0" hangingPunct="1">
        <a:spcBef>
          <a:spcPct val="20000"/>
        </a:spcBef>
        <a:buFont typeface="Arial" pitchFamily="34" charset="0"/>
        <a:buChar char="•"/>
        <a:defRPr sz="1179" kern="1200">
          <a:solidFill>
            <a:schemeClr val="tx1"/>
          </a:solidFill>
          <a:latin typeface="+mn-lt"/>
          <a:ea typeface="+mn-ea"/>
          <a:cs typeface="+mn-cs"/>
        </a:defRPr>
      </a:lvl8pPr>
      <a:lvl9pPr marL="2291304" indent="-134783" algn="l" defTabSz="539130" rtl="0" eaLnBrk="1" latinLnBrk="0" hangingPunct="1">
        <a:spcBef>
          <a:spcPct val="20000"/>
        </a:spcBef>
        <a:buFont typeface="Arial" pitchFamily="34" charset="0"/>
        <a:buChar char="•"/>
        <a:defRPr sz="11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1pPr>
      <a:lvl2pPr marL="269565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2pPr>
      <a:lvl3pPr marL="539130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3pPr>
      <a:lvl4pPr marL="808695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4pPr>
      <a:lvl5pPr marL="1078260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5pPr>
      <a:lvl6pPr marL="1347826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6pPr>
      <a:lvl7pPr marL="1617391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7pPr>
      <a:lvl8pPr marL="1886956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8pPr>
      <a:lvl9pPr marL="2156521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42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00201"/>
            <a:ext cx="10972801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6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DA5B6-7AF6-4F1F-B45B-31450632CE5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3" y="6356354"/>
            <a:ext cx="3860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E-Learning@MCET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5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1165" y="6337303"/>
            <a:ext cx="12213166" cy="5207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61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1165" y="6464300"/>
            <a:ext cx="1221316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4505" y="6422931"/>
            <a:ext cx="1466852" cy="347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4505" y="168501"/>
            <a:ext cx="1587495" cy="4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9357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5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539130" rtl="0" eaLnBrk="1" latinLnBrk="0" hangingPunct="1">
        <a:spcBef>
          <a:spcPct val="0"/>
        </a:spcBef>
        <a:buNone/>
        <a:defRPr sz="2123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202174" indent="-202174" algn="l" defTabSz="539130" rtl="0" eaLnBrk="1" latinLnBrk="0" hangingPunct="1">
        <a:spcBef>
          <a:spcPct val="20000"/>
        </a:spcBef>
        <a:buFont typeface="Arial" pitchFamily="34" charset="0"/>
        <a:buChar char="•"/>
        <a:defRPr sz="1887" kern="1200">
          <a:solidFill>
            <a:schemeClr val="tx1"/>
          </a:solidFill>
          <a:latin typeface="+mn-lt"/>
          <a:ea typeface="+mn-ea"/>
          <a:cs typeface="+mn-cs"/>
        </a:defRPr>
      </a:lvl1pPr>
      <a:lvl2pPr marL="438043" indent="-168478" algn="l" defTabSz="539130" rtl="0" eaLnBrk="1" latinLnBrk="0" hangingPunct="1">
        <a:spcBef>
          <a:spcPct val="20000"/>
        </a:spcBef>
        <a:buFont typeface="Arial" pitchFamily="34" charset="0"/>
        <a:buChar char="–"/>
        <a:defRPr sz="1651" kern="1200">
          <a:solidFill>
            <a:schemeClr val="tx1"/>
          </a:solidFill>
          <a:latin typeface="+mn-lt"/>
          <a:ea typeface="+mn-ea"/>
          <a:cs typeface="+mn-cs"/>
        </a:defRPr>
      </a:lvl2pPr>
      <a:lvl3pPr marL="673913" indent="-134783" algn="l" defTabSz="539130" rtl="0" eaLnBrk="1" latinLnBrk="0" hangingPunct="1">
        <a:spcBef>
          <a:spcPct val="20000"/>
        </a:spcBef>
        <a:buFont typeface="Arial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3pPr>
      <a:lvl4pPr marL="943478" indent="-134783" algn="l" defTabSz="539130" rtl="0" eaLnBrk="1" latinLnBrk="0" hangingPunct="1">
        <a:spcBef>
          <a:spcPct val="20000"/>
        </a:spcBef>
        <a:buFont typeface="Arial" pitchFamily="34" charset="0"/>
        <a:buChar char="–"/>
        <a:defRPr sz="1179" kern="1200">
          <a:solidFill>
            <a:schemeClr val="tx1"/>
          </a:solidFill>
          <a:latin typeface="+mn-lt"/>
          <a:ea typeface="+mn-ea"/>
          <a:cs typeface="+mn-cs"/>
        </a:defRPr>
      </a:lvl4pPr>
      <a:lvl5pPr marL="1213043" indent="-134783" algn="l" defTabSz="539130" rtl="0" eaLnBrk="1" latinLnBrk="0" hangingPunct="1">
        <a:spcBef>
          <a:spcPct val="20000"/>
        </a:spcBef>
        <a:buFont typeface="Arial" pitchFamily="34" charset="0"/>
        <a:buChar char="»"/>
        <a:defRPr sz="1179" kern="1200">
          <a:solidFill>
            <a:schemeClr val="tx1"/>
          </a:solidFill>
          <a:latin typeface="+mn-lt"/>
          <a:ea typeface="+mn-ea"/>
          <a:cs typeface="+mn-cs"/>
        </a:defRPr>
      </a:lvl5pPr>
      <a:lvl6pPr marL="1482608" indent="-134783" algn="l" defTabSz="539130" rtl="0" eaLnBrk="1" latinLnBrk="0" hangingPunct="1">
        <a:spcBef>
          <a:spcPct val="20000"/>
        </a:spcBef>
        <a:buFont typeface="Arial" pitchFamily="34" charset="0"/>
        <a:buChar char="•"/>
        <a:defRPr sz="1179" kern="1200">
          <a:solidFill>
            <a:schemeClr val="tx1"/>
          </a:solidFill>
          <a:latin typeface="+mn-lt"/>
          <a:ea typeface="+mn-ea"/>
          <a:cs typeface="+mn-cs"/>
        </a:defRPr>
      </a:lvl6pPr>
      <a:lvl7pPr marL="1752173" indent="-134783" algn="l" defTabSz="539130" rtl="0" eaLnBrk="1" latinLnBrk="0" hangingPunct="1">
        <a:spcBef>
          <a:spcPct val="20000"/>
        </a:spcBef>
        <a:buFont typeface="Arial" pitchFamily="34" charset="0"/>
        <a:buChar char="•"/>
        <a:defRPr sz="1179" kern="1200">
          <a:solidFill>
            <a:schemeClr val="tx1"/>
          </a:solidFill>
          <a:latin typeface="+mn-lt"/>
          <a:ea typeface="+mn-ea"/>
          <a:cs typeface="+mn-cs"/>
        </a:defRPr>
      </a:lvl7pPr>
      <a:lvl8pPr marL="2021738" indent="-134783" algn="l" defTabSz="539130" rtl="0" eaLnBrk="1" latinLnBrk="0" hangingPunct="1">
        <a:spcBef>
          <a:spcPct val="20000"/>
        </a:spcBef>
        <a:buFont typeface="Arial" pitchFamily="34" charset="0"/>
        <a:buChar char="•"/>
        <a:defRPr sz="1179" kern="1200">
          <a:solidFill>
            <a:schemeClr val="tx1"/>
          </a:solidFill>
          <a:latin typeface="+mn-lt"/>
          <a:ea typeface="+mn-ea"/>
          <a:cs typeface="+mn-cs"/>
        </a:defRPr>
      </a:lvl8pPr>
      <a:lvl9pPr marL="2291304" indent="-134783" algn="l" defTabSz="539130" rtl="0" eaLnBrk="1" latinLnBrk="0" hangingPunct="1">
        <a:spcBef>
          <a:spcPct val="20000"/>
        </a:spcBef>
        <a:buFont typeface="Arial" pitchFamily="34" charset="0"/>
        <a:buChar char="•"/>
        <a:defRPr sz="11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1pPr>
      <a:lvl2pPr marL="269565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2pPr>
      <a:lvl3pPr marL="539130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3pPr>
      <a:lvl4pPr marL="808695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4pPr>
      <a:lvl5pPr marL="1078260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5pPr>
      <a:lvl6pPr marL="1347826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6pPr>
      <a:lvl7pPr marL="1617391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7pPr>
      <a:lvl8pPr marL="1886956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8pPr>
      <a:lvl9pPr marL="2156521" algn="l" defTabSz="539130" rtl="0" eaLnBrk="1" latinLnBrk="0" hangingPunct="1">
        <a:defRPr sz="10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9A6C3-8B1C-47AD-A736-E911B149512D}" type="datetimeFigureOut">
              <a:rPr lang="en-IN" smtClean="0"/>
              <a:pPr/>
              <a:t>09-01-2022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74CB7-0E1E-4618-BA15-DBDB11ED954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3951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BF77D7A5-8E33-4AF2-8FC0-64CAF149F7C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858115" name="Text Box 3"/>
          <p:cNvSpPr txBox="1">
            <a:spLocks noChangeArrowheads="1"/>
          </p:cNvSpPr>
          <p:nvPr/>
        </p:nvSpPr>
        <p:spPr bwMode="auto">
          <a:xfrm>
            <a:off x="4461300" y="152400"/>
            <a:ext cx="17643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NETWORKS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858116" name="Text Box 4"/>
          <p:cNvSpPr txBox="1">
            <a:spLocks noChangeArrowheads="1"/>
          </p:cNvSpPr>
          <p:nvPr/>
        </p:nvSpPr>
        <p:spPr bwMode="auto">
          <a:xfrm>
            <a:off x="10972800" y="640080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858118" name="Rectangle 6"/>
          <p:cNvSpPr>
            <a:spLocks noChangeArrowheads="1"/>
          </p:cNvSpPr>
          <p:nvPr/>
        </p:nvSpPr>
        <p:spPr bwMode="auto">
          <a:xfrm>
            <a:off x="101600" y="1348691"/>
            <a:ext cx="114808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</a:t>
            </a:r>
            <a:r>
              <a:rPr lang="en-US" altLang="en-US" sz="28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network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is a set of devices (often referred to as </a:t>
            </a:r>
            <a:r>
              <a:rPr lang="en-US" altLang="en-US" sz="28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nodes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connected by communication </a:t>
            </a:r>
            <a:r>
              <a:rPr lang="en-US" altLang="en-US" sz="28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links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endParaRPr lang="en-US" altLang="en-US" sz="2800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 eaLnBrk="1" hangingPunct="1"/>
            <a:r>
              <a:rPr lang="en-US" alt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node can be a computer, printer, or any other device capable of sending and/or receiving data generated by other nodes on the network.</a:t>
            </a:r>
          </a:p>
        </p:txBody>
      </p:sp>
    </p:spTree>
    <p:extLst>
      <p:ext uri="{BB962C8B-B14F-4D97-AF65-F5344CB8AC3E}">
        <p14:creationId xmlns="" xmlns:p14="http://schemas.microsoft.com/office/powerpoint/2010/main" val="105689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01791F69-B912-4353-A6DF-F1D80CFE35F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65282" name="Line 2"/>
          <p:cNvSpPr>
            <a:spLocks noChangeShapeType="1"/>
          </p:cNvSpPr>
          <p:nvPr/>
        </p:nvSpPr>
        <p:spPr bwMode="auto">
          <a:xfrm>
            <a:off x="203200" y="152400"/>
            <a:ext cx="11684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5283" name="Line 3"/>
          <p:cNvSpPr>
            <a:spLocks noChangeShapeType="1"/>
          </p:cNvSpPr>
          <p:nvPr/>
        </p:nvSpPr>
        <p:spPr bwMode="auto">
          <a:xfrm>
            <a:off x="203200" y="990600"/>
            <a:ext cx="11684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5284" name="Text Box 4"/>
          <p:cNvSpPr txBox="1">
            <a:spLocks noChangeArrowheads="1"/>
          </p:cNvSpPr>
          <p:nvPr/>
        </p:nvSpPr>
        <p:spPr bwMode="auto">
          <a:xfrm>
            <a:off x="3274385" y="381000"/>
            <a:ext cx="49297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i="1" dirty="0" smtClean="0">
                <a:latin typeface="Times New Roman" pitchFamily="18" charset="0"/>
              </a:rPr>
              <a:t>A </a:t>
            </a:r>
            <a:r>
              <a:rPr lang="en-US" altLang="en-US" sz="2000" i="1" dirty="0">
                <a:latin typeface="Times New Roman" pitchFamily="18" charset="0"/>
              </a:rPr>
              <a:t>fully connected mesh topology (five devices)</a:t>
            </a:r>
          </a:p>
        </p:txBody>
      </p:sp>
      <p:sp>
        <p:nvSpPr>
          <p:cNvPr id="865285" name="Line 5"/>
          <p:cNvSpPr>
            <a:spLocks noChangeShapeType="1"/>
          </p:cNvSpPr>
          <p:nvPr/>
        </p:nvSpPr>
        <p:spPr bwMode="auto">
          <a:xfrm>
            <a:off x="203200" y="6248400"/>
            <a:ext cx="11684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652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905" y="1019542"/>
            <a:ext cx="6472767" cy="36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87791" y="5233182"/>
            <a:ext cx="853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the computers are interconnected.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3706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5B6CC714-3A64-4EA5-BDBE-97B876EA8C5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66306" name="Line 2"/>
          <p:cNvSpPr>
            <a:spLocks noChangeShapeType="1"/>
          </p:cNvSpPr>
          <p:nvPr/>
        </p:nvSpPr>
        <p:spPr bwMode="auto">
          <a:xfrm>
            <a:off x="203200" y="152400"/>
            <a:ext cx="11684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6307" name="Line 3"/>
          <p:cNvSpPr>
            <a:spLocks noChangeShapeType="1"/>
          </p:cNvSpPr>
          <p:nvPr/>
        </p:nvSpPr>
        <p:spPr bwMode="auto">
          <a:xfrm>
            <a:off x="203200" y="990600"/>
            <a:ext cx="11684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6308" name="Text Box 4"/>
          <p:cNvSpPr txBox="1">
            <a:spLocks noChangeArrowheads="1"/>
          </p:cNvSpPr>
          <p:nvPr/>
        </p:nvSpPr>
        <p:spPr bwMode="auto">
          <a:xfrm>
            <a:off x="3787021" y="381000"/>
            <a:ext cx="42965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dirty="0" smtClean="0">
                <a:latin typeface="Times New Roman" pitchFamily="18" charset="0"/>
              </a:rPr>
              <a:t>A </a:t>
            </a:r>
            <a:r>
              <a:rPr lang="en-US" altLang="en-US" sz="2000" i="1" dirty="0">
                <a:latin typeface="Times New Roman" pitchFamily="18" charset="0"/>
              </a:rPr>
              <a:t>star topology connecting four stations</a:t>
            </a:r>
          </a:p>
        </p:txBody>
      </p:sp>
      <p:sp>
        <p:nvSpPr>
          <p:cNvPr id="866309" name="Line 5"/>
          <p:cNvSpPr>
            <a:spLocks noChangeShapeType="1"/>
          </p:cNvSpPr>
          <p:nvPr/>
        </p:nvSpPr>
        <p:spPr bwMode="auto">
          <a:xfrm>
            <a:off x="203200" y="6248400"/>
            <a:ext cx="11684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663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732" y="1276277"/>
            <a:ext cx="7874000" cy="2873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42535" y="5430129"/>
            <a:ext cx="10044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the nodes connected to a central node .</a:t>
            </a:r>
          </a:p>
          <a:p>
            <a:r>
              <a:rPr lang="en-US" sz="2400" dirty="0" smtClean="0"/>
              <a:t>Node can be called as station or workstation or computers  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23458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57B99B63-648C-4D99-8F5B-85BAD20D10F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67330" name="Line 2"/>
          <p:cNvSpPr>
            <a:spLocks noChangeShapeType="1"/>
          </p:cNvSpPr>
          <p:nvPr/>
        </p:nvSpPr>
        <p:spPr bwMode="auto">
          <a:xfrm>
            <a:off x="203200" y="228600"/>
            <a:ext cx="11684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7331" name="Line 3"/>
          <p:cNvSpPr>
            <a:spLocks noChangeShapeType="1"/>
          </p:cNvSpPr>
          <p:nvPr/>
        </p:nvSpPr>
        <p:spPr bwMode="auto">
          <a:xfrm>
            <a:off x="203200" y="1066800"/>
            <a:ext cx="11684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7332" name="Text Box 4"/>
          <p:cNvSpPr txBox="1">
            <a:spLocks noChangeArrowheads="1"/>
          </p:cNvSpPr>
          <p:nvPr/>
        </p:nvSpPr>
        <p:spPr bwMode="auto">
          <a:xfrm>
            <a:off x="3939426" y="457200"/>
            <a:ext cx="43447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dirty="0" smtClean="0">
                <a:latin typeface="Times New Roman" pitchFamily="18" charset="0"/>
              </a:rPr>
              <a:t>A </a:t>
            </a:r>
            <a:r>
              <a:rPr lang="en-US" altLang="en-US" sz="2000" i="1" dirty="0">
                <a:latin typeface="Times New Roman" pitchFamily="18" charset="0"/>
              </a:rPr>
              <a:t>bus topology connecting three stations</a:t>
            </a:r>
          </a:p>
        </p:txBody>
      </p:sp>
      <p:sp>
        <p:nvSpPr>
          <p:cNvPr id="867333" name="Line 5"/>
          <p:cNvSpPr>
            <a:spLocks noChangeShapeType="1"/>
          </p:cNvSpPr>
          <p:nvPr/>
        </p:nvSpPr>
        <p:spPr bwMode="auto">
          <a:xfrm>
            <a:off x="203200" y="6248400"/>
            <a:ext cx="11684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673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85" y="2362201"/>
            <a:ext cx="10517716" cy="166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8978" y="5092505"/>
            <a:ext cx="10339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Bus Topology – Nodes are connected with cables in linear manner.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68028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E33FFFE5-DF95-4031-9CAF-48AAF497A48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68354" name="Line 2"/>
          <p:cNvSpPr>
            <a:spLocks noChangeShapeType="1"/>
          </p:cNvSpPr>
          <p:nvPr/>
        </p:nvSpPr>
        <p:spPr bwMode="auto">
          <a:xfrm>
            <a:off x="203200" y="228600"/>
            <a:ext cx="11684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8355" name="Line 3"/>
          <p:cNvSpPr>
            <a:spLocks noChangeShapeType="1"/>
          </p:cNvSpPr>
          <p:nvPr/>
        </p:nvSpPr>
        <p:spPr bwMode="auto">
          <a:xfrm>
            <a:off x="203200" y="1066800"/>
            <a:ext cx="11684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8356" name="Text Box 4"/>
          <p:cNvSpPr txBox="1">
            <a:spLocks noChangeArrowheads="1"/>
          </p:cNvSpPr>
          <p:nvPr/>
        </p:nvSpPr>
        <p:spPr bwMode="auto">
          <a:xfrm>
            <a:off x="3606906" y="457200"/>
            <a:ext cx="41827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dirty="0" smtClean="0">
                <a:latin typeface="Times New Roman" pitchFamily="18" charset="0"/>
              </a:rPr>
              <a:t>A </a:t>
            </a:r>
            <a:r>
              <a:rPr lang="en-US" altLang="en-US" sz="2000" i="1" dirty="0">
                <a:latin typeface="Times New Roman" pitchFamily="18" charset="0"/>
              </a:rPr>
              <a:t>ring topology connecting six stations</a:t>
            </a:r>
          </a:p>
        </p:txBody>
      </p:sp>
      <p:sp>
        <p:nvSpPr>
          <p:cNvPr id="868357" name="Line 5"/>
          <p:cNvSpPr>
            <a:spLocks noChangeShapeType="1"/>
          </p:cNvSpPr>
          <p:nvPr/>
        </p:nvSpPr>
        <p:spPr bwMode="auto">
          <a:xfrm>
            <a:off x="203200" y="6248400"/>
            <a:ext cx="11684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6835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85" y="1922463"/>
            <a:ext cx="11457516" cy="309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8302" y="5556738"/>
            <a:ext cx="9777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node connected to exactly two neighboring nodes.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93874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07C9B621-AFDB-44F8-962E-8F398E37EF3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869378" name="Line 2"/>
          <p:cNvSpPr>
            <a:spLocks noChangeShapeType="1"/>
          </p:cNvSpPr>
          <p:nvPr/>
        </p:nvSpPr>
        <p:spPr bwMode="auto">
          <a:xfrm>
            <a:off x="203200" y="152400"/>
            <a:ext cx="11684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9379" name="Line 3"/>
          <p:cNvSpPr>
            <a:spLocks noChangeShapeType="1"/>
          </p:cNvSpPr>
          <p:nvPr/>
        </p:nvSpPr>
        <p:spPr bwMode="auto">
          <a:xfrm>
            <a:off x="203200" y="990600"/>
            <a:ext cx="11684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9380" name="Text Box 4"/>
          <p:cNvSpPr txBox="1">
            <a:spLocks noChangeArrowheads="1"/>
          </p:cNvSpPr>
          <p:nvPr/>
        </p:nvSpPr>
        <p:spPr bwMode="auto">
          <a:xfrm>
            <a:off x="2359956" y="381000"/>
            <a:ext cx="63100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dirty="0" smtClean="0">
                <a:latin typeface="Times New Roman" pitchFamily="18" charset="0"/>
              </a:rPr>
              <a:t>A </a:t>
            </a:r>
            <a:r>
              <a:rPr lang="en-US" altLang="en-US" sz="2000" i="1" dirty="0">
                <a:latin typeface="Times New Roman" pitchFamily="18" charset="0"/>
              </a:rPr>
              <a:t>hybrid topology: a star backbone with three bus networks</a:t>
            </a:r>
          </a:p>
        </p:txBody>
      </p:sp>
      <p:sp>
        <p:nvSpPr>
          <p:cNvPr id="869381" name="Line 5"/>
          <p:cNvSpPr>
            <a:spLocks noChangeShapeType="1"/>
          </p:cNvSpPr>
          <p:nvPr/>
        </p:nvSpPr>
        <p:spPr bwMode="auto">
          <a:xfrm>
            <a:off x="203200" y="6248400"/>
            <a:ext cx="11684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693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33" y="1490664"/>
            <a:ext cx="9177867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4902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BF77D7A5-8E33-4AF2-8FC0-64CAF149F7C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58115" name="Text Box 3"/>
          <p:cNvSpPr txBox="1">
            <a:spLocks noChangeArrowheads="1"/>
          </p:cNvSpPr>
          <p:nvPr/>
        </p:nvSpPr>
        <p:spPr bwMode="auto">
          <a:xfrm>
            <a:off x="4461300" y="152400"/>
            <a:ext cx="44007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Categories of Networks- Based on Distance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858116" name="Text Box 4"/>
          <p:cNvSpPr txBox="1">
            <a:spLocks noChangeArrowheads="1"/>
          </p:cNvSpPr>
          <p:nvPr/>
        </p:nvSpPr>
        <p:spPr bwMode="auto">
          <a:xfrm>
            <a:off x="10972800" y="640080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858118" name="Rectangle 6"/>
          <p:cNvSpPr>
            <a:spLocks noChangeArrowheads="1"/>
          </p:cNvSpPr>
          <p:nvPr/>
        </p:nvSpPr>
        <p:spPr bwMode="auto">
          <a:xfrm>
            <a:off x="101600" y="1348692"/>
            <a:ext cx="114808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514350" indent="-514350" algn="just" eaLnBrk="1" hangingPunct="1">
              <a:buAutoNum type="arabicPeriod"/>
            </a:pPr>
            <a:r>
              <a:rPr lang="en-US" alt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Local Area  Networks(LAN)- few kilometers </a:t>
            </a:r>
            <a:r>
              <a:rPr lang="en-US" altLang="en-US" sz="28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e.g</a:t>
            </a:r>
            <a:r>
              <a:rPr lang="en-US" alt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campus</a:t>
            </a:r>
          </a:p>
          <a:p>
            <a:pPr marL="514350" indent="-514350" algn="just" eaLnBrk="1" hangingPunct="1">
              <a:buAutoNum type="arabicPeriod"/>
            </a:pPr>
            <a:r>
              <a:rPr lang="en-US" alt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Wide Area Networks (WAN)- long distance  </a:t>
            </a:r>
            <a:r>
              <a:rPr lang="en-US" altLang="en-US" sz="28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e.g</a:t>
            </a:r>
            <a:r>
              <a:rPr lang="en-US" alt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country</a:t>
            </a:r>
          </a:p>
          <a:p>
            <a:pPr marL="514350" indent="-514350" algn="just" eaLnBrk="1" hangingPunct="1">
              <a:buAutoNum type="arabicPeriod"/>
            </a:pPr>
            <a:r>
              <a:rPr lang="en-US" alt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Metropolitan Area Networks (MAN)- Between LAN and WAN </a:t>
            </a:r>
            <a:r>
              <a:rPr lang="en-US" altLang="en-US" sz="28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e.g</a:t>
            </a:r>
            <a:r>
              <a:rPr lang="en-US" alt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)city</a:t>
            </a:r>
          </a:p>
          <a:p>
            <a:pPr marL="514350" indent="-514350" algn="just" eaLnBrk="1" hangingPunct="1">
              <a:buAutoNum type="arabicPeriod"/>
            </a:pPr>
            <a:r>
              <a:rPr lang="en-US" alt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Internetworks- Networks of networks</a:t>
            </a:r>
          </a:p>
          <a:p>
            <a:pPr marL="514350" indent="-514350" algn="just" eaLnBrk="1" hangingPunct="1">
              <a:buAutoNum type="arabicPeriod"/>
            </a:pPr>
            <a:r>
              <a:rPr lang="en-US" alt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Personal Area Networks – Within a range of individual person</a:t>
            </a:r>
            <a:endParaRPr lang="en-US" altLang="en-US" sz="28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004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BF77D7A5-8E33-4AF2-8FC0-64CAF149F7C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58115" name="Text Box 3"/>
          <p:cNvSpPr txBox="1">
            <a:spLocks noChangeArrowheads="1"/>
          </p:cNvSpPr>
          <p:nvPr/>
        </p:nvSpPr>
        <p:spPr bwMode="auto">
          <a:xfrm>
            <a:off x="4461300" y="152400"/>
            <a:ext cx="48233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Categories of Networks- Based on </a:t>
            </a:r>
            <a:r>
              <a:rPr lang="en-US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Proprieatory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858116" name="Text Box 4"/>
          <p:cNvSpPr txBox="1">
            <a:spLocks noChangeArrowheads="1"/>
          </p:cNvSpPr>
          <p:nvPr/>
        </p:nvSpPr>
        <p:spPr bwMode="auto">
          <a:xfrm>
            <a:off x="10972800" y="640080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858118" name="Rectangle 6"/>
          <p:cNvSpPr>
            <a:spLocks noChangeArrowheads="1"/>
          </p:cNvSpPr>
          <p:nvPr/>
        </p:nvSpPr>
        <p:spPr bwMode="auto">
          <a:xfrm>
            <a:off x="101600" y="1348692"/>
            <a:ext cx="1148080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514350" indent="-514350" algn="just"/>
            <a:r>
              <a:rPr lang="en-US" alt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Open Network  – </a:t>
            </a:r>
            <a:r>
              <a:rPr lang="en-US" sz="2000" b="1" dirty="0" smtClean="0">
                <a:solidFill>
                  <a:srgbClr val="202124"/>
                </a:solidFill>
                <a:latin typeface="arial"/>
              </a:rPr>
              <a:t>A </a:t>
            </a:r>
            <a:r>
              <a:rPr lang="en-US" sz="2000" b="1" dirty="0" smtClean="0">
                <a:solidFill>
                  <a:srgbClr val="202124"/>
                </a:solidFill>
                <a:latin typeface="arial"/>
              </a:rPr>
              <a:t>network that conforms to industry standard. Ex : Internet</a:t>
            </a:r>
            <a:r>
              <a:rPr lang="en-US" sz="2000" b="1" dirty="0" smtClean="0">
                <a:solidFill>
                  <a:srgbClr val="202124"/>
                </a:solidFill>
                <a:latin typeface="arial"/>
              </a:rPr>
              <a:t> </a:t>
            </a:r>
            <a:r>
              <a:rPr lang="en-US" sz="2800" b="1" dirty="0" smtClean="0">
                <a:solidFill>
                  <a:srgbClr val="202124"/>
                </a:solidFill>
                <a:latin typeface="arial"/>
              </a:rPr>
              <a:t> </a:t>
            </a:r>
            <a:r>
              <a:rPr lang="en-US" alt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</a:p>
          <a:p>
            <a:pPr marL="514350" indent="-514350" algn="just" eaLnBrk="1" hangingPunct="1"/>
            <a:endParaRPr lang="en-US" altLang="en-US" sz="2800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514350" indent="-514350" algn="just" eaLnBrk="1" hangingPunct="1"/>
            <a:r>
              <a:rPr lang="en-US" alt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Closed Network – A Network Controlled by individual or </a:t>
            </a:r>
            <a:r>
              <a:rPr lang="en-US" alt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corporation which is secured and prohibited from unauthorized users.</a:t>
            </a:r>
            <a:endParaRPr lang="en-US" altLang="en-US" sz="24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pic>
        <p:nvPicPr>
          <p:cNvPr id="2050" name="Picture 2" descr="Open Network vs Closed Network: When and Which to Choose?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41311" y="3114284"/>
            <a:ext cx="5667375" cy="3314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3004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CADCEA00-56A3-4B9C-A6CE-C53EDC5377D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75522" name="Line 2"/>
          <p:cNvSpPr>
            <a:spLocks noChangeShapeType="1"/>
          </p:cNvSpPr>
          <p:nvPr/>
        </p:nvSpPr>
        <p:spPr bwMode="auto">
          <a:xfrm>
            <a:off x="203200" y="76200"/>
            <a:ext cx="11684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75523" name="Line 3"/>
          <p:cNvSpPr>
            <a:spLocks noChangeShapeType="1"/>
          </p:cNvSpPr>
          <p:nvPr/>
        </p:nvSpPr>
        <p:spPr bwMode="auto">
          <a:xfrm>
            <a:off x="203200" y="914400"/>
            <a:ext cx="11684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75524" name="Text Box 4"/>
          <p:cNvSpPr txBox="1">
            <a:spLocks noChangeArrowheads="1"/>
          </p:cNvSpPr>
          <p:nvPr/>
        </p:nvSpPr>
        <p:spPr bwMode="auto">
          <a:xfrm>
            <a:off x="3496065" y="304800"/>
            <a:ext cx="43735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dirty="0" smtClean="0">
                <a:latin typeface="Times New Roman" pitchFamily="18" charset="0"/>
              </a:rPr>
              <a:t>Hierarchical </a:t>
            </a:r>
            <a:r>
              <a:rPr lang="en-US" altLang="en-US" sz="2000" i="1" dirty="0">
                <a:latin typeface="Times New Roman" pitchFamily="18" charset="0"/>
              </a:rPr>
              <a:t>organization of the Internet</a:t>
            </a:r>
          </a:p>
        </p:txBody>
      </p:sp>
      <p:sp>
        <p:nvSpPr>
          <p:cNvPr id="875525" name="Line 5"/>
          <p:cNvSpPr>
            <a:spLocks noChangeShapeType="1"/>
          </p:cNvSpPr>
          <p:nvPr/>
        </p:nvSpPr>
        <p:spPr bwMode="auto">
          <a:xfrm>
            <a:off x="203200" y="6248400"/>
            <a:ext cx="11684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19" y="914400"/>
            <a:ext cx="11042072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6587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FA7BB49D-F958-46B7-854B-8C6C9886C46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877571" name="Text Box 3"/>
          <p:cNvSpPr txBox="1">
            <a:spLocks noChangeArrowheads="1"/>
          </p:cNvSpPr>
          <p:nvPr/>
        </p:nvSpPr>
        <p:spPr bwMode="auto">
          <a:xfrm>
            <a:off x="4087215" y="152400"/>
            <a:ext cx="3611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PROTOCOLS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AND STANDARDS</a:t>
            </a:r>
          </a:p>
        </p:txBody>
      </p:sp>
      <p:sp>
        <p:nvSpPr>
          <p:cNvPr id="877572" name="Text Box 4"/>
          <p:cNvSpPr txBox="1">
            <a:spLocks noChangeArrowheads="1"/>
          </p:cNvSpPr>
          <p:nvPr/>
        </p:nvSpPr>
        <p:spPr bwMode="auto">
          <a:xfrm>
            <a:off x="10972800" y="640080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877573" name="Rectangle 5"/>
          <p:cNvSpPr>
            <a:spLocks noChangeArrowheads="1"/>
          </p:cNvSpPr>
          <p:nvPr/>
        </p:nvSpPr>
        <p:spPr bwMode="auto">
          <a:xfrm>
            <a:off x="101600" y="1194062"/>
            <a:ext cx="11582400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Protocol – Description of message formats and the rules that two or more machines must follow to exchange messages. </a:t>
            </a:r>
          </a:p>
          <a:p>
            <a:pPr algn="just" eaLnBrk="1" hangingPunct="1"/>
            <a:endParaRPr lang="en-US" altLang="en-US" sz="28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/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ll 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communication activity in Internet governed by </a:t>
            </a:r>
            <a:r>
              <a:rPr lang="en-US" alt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protocols</a:t>
            </a:r>
          </a:p>
          <a:p>
            <a:pPr algn="just"/>
            <a:endParaRPr lang="en-US" altLang="en-US" sz="2800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/>
            <a:r>
              <a:rPr lang="en-US" alt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HTTP – Hypertext transfer Protocol</a:t>
            </a:r>
          </a:p>
          <a:p>
            <a:pPr algn="just"/>
            <a:r>
              <a:rPr lang="en-US" alt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FTP – File Transfer Protocol</a:t>
            </a:r>
          </a:p>
          <a:p>
            <a:pPr algn="just"/>
            <a:r>
              <a:rPr lang="en-US" alt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TCP / IP – Transmission control protocol / Internet </a:t>
            </a:r>
            <a:r>
              <a:rPr lang="en-US" alt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Protocol</a:t>
            </a:r>
          </a:p>
          <a:p>
            <a:pPr algn="just"/>
            <a:r>
              <a:rPr lang="en-US" alt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SMTP – Simple Mail Transfer Protocol</a:t>
            </a:r>
            <a:endParaRPr lang="en-US" altLang="en-US" sz="2800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/>
            <a:endParaRPr lang="en-US" altLang="en-US" sz="28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/>
            <a:endParaRPr lang="en-US" altLang="en-US" sz="28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/>
            <a:endParaRPr lang="en-US" altLang="en-US" sz="28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 eaLnBrk="1" hangingPunct="1"/>
            <a:endParaRPr lang="en-US" altLang="en-US" sz="28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61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FA7BB49D-F958-46B7-854B-8C6C9886C46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877572" name="Text Box 4"/>
          <p:cNvSpPr txBox="1">
            <a:spLocks noChangeArrowheads="1"/>
          </p:cNvSpPr>
          <p:nvPr/>
        </p:nvSpPr>
        <p:spPr bwMode="auto">
          <a:xfrm>
            <a:off x="10972800" y="640080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877573" name="Rectangle 5"/>
          <p:cNvSpPr>
            <a:spLocks noChangeArrowheads="1"/>
          </p:cNvSpPr>
          <p:nvPr/>
        </p:nvSpPr>
        <p:spPr bwMode="auto">
          <a:xfrm>
            <a:off x="101600" y="1277194"/>
            <a:ext cx="115824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en-US" alt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Protocol </a:t>
            </a:r>
            <a:r>
              <a:rPr lang="en-US" alt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elements :</a:t>
            </a:r>
            <a:endParaRPr lang="en-US" altLang="en-US" sz="2800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/>
            <a:endParaRPr lang="en-US" altLang="en-US" sz="2800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/>
            <a:r>
              <a:rPr lang="en-US" alt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Syntax: Format of data</a:t>
            </a:r>
          </a:p>
          <a:p>
            <a:pPr algn="just"/>
            <a:endParaRPr lang="en-US" altLang="en-US" sz="2800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/>
            <a:r>
              <a:rPr lang="en-US" alt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Semantics:  Meaning of each bits</a:t>
            </a:r>
          </a:p>
          <a:p>
            <a:pPr algn="just"/>
            <a:endParaRPr lang="en-US" altLang="en-US" sz="2800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/>
            <a:r>
              <a:rPr lang="en-US" alt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Timing: When and at what time to send data</a:t>
            </a:r>
            <a:endParaRPr lang="en-US" altLang="en-US" sz="28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/>
            <a:endParaRPr lang="en-US" altLang="en-US" sz="28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 eaLnBrk="1" hangingPunct="1"/>
            <a:endParaRPr lang="en-US" altLang="en-US" sz="28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468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BF77D7A5-8E33-4AF2-8FC0-64CAF149F7C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58115" name="Text Box 3"/>
          <p:cNvSpPr txBox="1">
            <a:spLocks noChangeArrowheads="1"/>
          </p:cNvSpPr>
          <p:nvPr/>
        </p:nvSpPr>
        <p:spPr bwMode="auto">
          <a:xfrm>
            <a:off x="3530991" y="152400"/>
            <a:ext cx="51347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ADVANTAGES OF  NETWORKS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858116" name="Text Box 4"/>
          <p:cNvSpPr txBox="1">
            <a:spLocks noChangeArrowheads="1"/>
          </p:cNvSpPr>
          <p:nvPr/>
        </p:nvSpPr>
        <p:spPr bwMode="auto">
          <a:xfrm>
            <a:off x="10972800" y="640080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858118" name="Rectangle 6"/>
          <p:cNvSpPr>
            <a:spLocks noChangeArrowheads="1"/>
          </p:cNvSpPr>
          <p:nvPr/>
        </p:nvSpPr>
        <p:spPr bwMode="auto">
          <a:xfrm>
            <a:off x="0" y="745588"/>
            <a:ext cx="115824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/>
            <a:r>
              <a:rPr lang="en-US" alt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Resource Sharing ( File , Application or Software )</a:t>
            </a:r>
          </a:p>
          <a:p>
            <a:pPr algn="just" eaLnBrk="1" hangingPunct="1"/>
            <a:r>
              <a:rPr lang="en-US" alt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Improved Communication</a:t>
            </a:r>
          </a:p>
          <a:p>
            <a:pPr algn="just" eaLnBrk="1" hangingPunct="1"/>
            <a:r>
              <a:rPr lang="en-US" alt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Reliability</a:t>
            </a:r>
          </a:p>
          <a:p>
            <a:pPr algn="just" eaLnBrk="1" hangingPunct="1"/>
            <a:r>
              <a:rPr lang="en-US" alt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Increased Storage Capacity</a:t>
            </a:r>
          </a:p>
          <a:p>
            <a:pPr algn="just" eaLnBrk="1" hangingPunct="1"/>
            <a:endParaRPr lang="en-US" altLang="en-US" sz="2800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 eaLnBrk="1" hangingPunct="1"/>
            <a:endParaRPr lang="en-US" altLang="en-US" sz="2800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 eaLnBrk="1" hangingPunct="1"/>
            <a:endParaRPr lang="en-US" altLang="en-US" sz="2800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 eaLnBrk="1" hangingPunct="1"/>
            <a:endParaRPr lang="en-US" altLang="en-US" sz="28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669323" y="3259015"/>
            <a:ext cx="51347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DISADVANTAGES OF  NETWORKS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0874" y="3749457"/>
            <a:ext cx="115824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/>
            <a:endParaRPr lang="en-US" altLang="en-US" sz="2800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 eaLnBrk="1" hangingPunct="1"/>
            <a:r>
              <a:rPr lang="en-US" alt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Security Issues</a:t>
            </a:r>
          </a:p>
          <a:p>
            <a:pPr algn="just" eaLnBrk="1" hangingPunct="1"/>
            <a:r>
              <a:rPr lang="en-US" alt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Hardware  , Software set up cost</a:t>
            </a:r>
          </a:p>
          <a:p>
            <a:pPr algn="just" eaLnBrk="1" hangingPunct="1"/>
            <a:endParaRPr lang="en-US" altLang="en-US" sz="2800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 eaLnBrk="1" hangingPunct="1"/>
            <a:endParaRPr lang="en-US" altLang="en-US" sz="2800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 eaLnBrk="1" hangingPunct="1"/>
            <a:endParaRPr lang="en-US" altLang="en-US" sz="2800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 eaLnBrk="1" hangingPunct="1"/>
            <a:endParaRPr lang="en-US" altLang="en-US" sz="2800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 eaLnBrk="1" hangingPunct="1"/>
            <a:endParaRPr lang="en-US" altLang="en-US" sz="28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689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9B6C-FCD0-4F6B-837F-F57078699FA0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E-Learning@MCET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20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5065" y="281354"/>
            <a:ext cx="537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Networking Devices</a:t>
            </a:r>
            <a:endParaRPr lang="en-US" sz="2800" dirty="0"/>
          </a:p>
        </p:txBody>
      </p:sp>
      <p:pic>
        <p:nvPicPr>
          <p:cNvPr id="160770" name="Picture 2" descr="6 Important Network Devices » NetworkUst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2184" y="1294228"/>
            <a:ext cx="5153025" cy="460458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922498" y="1378634"/>
            <a:ext cx="60209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Hub </a:t>
            </a:r>
            <a:r>
              <a:rPr lang="en-US" sz="2000" dirty="0" smtClean="0"/>
              <a:t>– Connects several computers </a:t>
            </a:r>
            <a:r>
              <a:rPr lang="en-US" sz="2000" dirty="0" smtClean="0"/>
              <a:t>together.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b="1" dirty="0" smtClean="0"/>
              <a:t>Switch </a:t>
            </a:r>
            <a:r>
              <a:rPr lang="en-US" sz="2000" dirty="0" smtClean="0"/>
              <a:t>– </a:t>
            </a:r>
            <a:r>
              <a:rPr lang="en-US" sz="2000" dirty="0" smtClean="0"/>
              <a:t>Similar to HUB which connects computers to form a LAN. </a:t>
            </a:r>
            <a:r>
              <a:rPr lang="en-US" sz="2000" dirty="0" smtClean="0"/>
              <a:t>Operates faster </a:t>
            </a:r>
            <a:r>
              <a:rPr lang="en-US" sz="2000" dirty="0" smtClean="0"/>
              <a:t>than HUB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b="1" dirty="0" smtClean="0"/>
              <a:t>Bridge</a:t>
            </a:r>
            <a:r>
              <a:rPr lang="en-US" sz="2000" dirty="0" smtClean="0"/>
              <a:t> – Links two LAN together of same protocols standard but with different cables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b="1" dirty="0" smtClean="0"/>
              <a:t>Repeater</a:t>
            </a:r>
            <a:r>
              <a:rPr lang="en-US" sz="2000" dirty="0" smtClean="0"/>
              <a:t> – Amplifies signals for long distance transmission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b="1" dirty="0" smtClean="0"/>
              <a:t>Router</a:t>
            </a:r>
            <a:r>
              <a:rPr lang="en-US" sz="2000" dirty="0" smtClean="0"/>
              <a:t> - Links two LAN together of different protocols standard </a:t>
            </a:r>
            <a:r>
              <a:rPr lang="en-US" sz="2000" dirty="0" smtClean="0"/>
              <a:t>.  Divides network into two or more sub networks. </a:t>
            </a:r>
            <a:r>
              <a:rPr lang="en-US" sz="2000" b="1" dirty="0" smtClean="0">
                <a:solidFill>
                  <a:srgbClr val="FF0000"/>
                </a:solidFill>
              </a:rPr>
              <a:t>Sends data across different networks like LAN and WAN.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algn="just"/>
            <a:endParaRPr lang="en-US" sz="2000" dirty="0" smtClean="0"/>
          </a:p>
          <a:p>
            <a:pPr algn="just"/>
            <a:r>
              <a:rPr lang="en-US" sz="2000" b="1" dirty="0" smtClean="0"/>
              <a:t>Gateway</a:t>
            </a:r>
            <a:r>
              <a:rPr lang="en-US" sz="2000" dirty="0" smtClean="0"/>
              <a:t> – It is a device that connects dissimilar networks</a:t>
            </a: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9B6C-FCD0-4F6B-837F-F57078699FA0}" type="datetime1">
              <a:rPr lang="en-US" smtClean="0">
                <a:solidFill>
                  <a:prstClr val="white"/>
                </a:solidFill>
              </a:rPr>
              <a:pPr/>
              <a:t>1/9/2022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E-Learning@MCET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707" y="844062"/>
            <a:ext cx="1101500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algn="ctr"/>
            <a:r>
              <a:rPr lang="en-US" sz="2400" dirty="0" smtClean="0"/>
              <a:t>Other Network Devices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b="1" dirty="0" smtClean="0"/>
              <a:t>MODEM</a:t>
            </a:r>
            <a:r>
              <a:rPr lang="en-US" dirty="0" smtClean="0"/>
              <a:t> </a:t>
            </a:r>
            <a:r>
              <a:rPr lang="en-US" dirty="0" smtClean="0"/>
              <a:t>– Converts digital signal to analog data and </a:t>
            </a:r>
            <a:r>
              <a:rPr lang="en-US" dirty="0" err="1" smtClean="0"/>
              <a:t>viveversa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Wi-Fi card </a:t>
            </a:r>
            <a:r>
              <a:rPr lang="en-US" dirty="0" smtClean="0"/>
              <a:t>– </a:t>
            </a:r>
            <a:r>
              <a:rPr lang="en-US" dirty="0" smtClean="0"/>
              <a:t>Wi-Fi cards are small and portable cards that allow your desktop or laptop computer to connect to the internet through a wireless network. 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Access Points </a:t>
            </a:r>
            <a:r>
              <a:rPr lang="en-US" dirty="0" smtClean="0"/>
              <a:t>- </a:t>
            </a:r>
            <a:r>
              <a:rPr lang="en-US" dirty="0" smtClean="0"/>
              <a:t>separate </a:t>
            </a:r>
            <a:r>
              <a:rPr lang="en-US" dirty="0" smtClean="0"/>
              <a:t>network devices with a built-in antenna, transmitter and adapter.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APs use the wireless infrastructure network mode to provide a connection point between WLANs and a wired Ethernet LAN. 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/>
              <a:t>Brouter</a:t>
            </a:r>
            <a:r>
              <a:rPr lang="en-US" b="1" dirty="0" smtClean="0"/>
              <a:t> </a:t>
            </a:r>
            <a:r>
              <a:rPr lang="en-US" dirty="0" smtClean="0"/>
              <a:t>– Consolidates the functionalities of router and Bridge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4A575698-6A77-43C7-A609-BF31BEC476C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4308895" y="195263"/>
            <a:ext cx="51036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DATA COMMUNICATIONS CHARACTERISTICS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10972800" y="640080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101600" y="1194366"/>
            <a:ext cx="114808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1.Delivery- Proper destination</a:t>
            </a:r>
          </a:p>
          <a:p>
            <a:pPr algn="just" eaLnBrk="1" hangingPunct="1"/>
            <a:r>
              <a:rPr lang="en-US" alt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2.Accuracy- Unaltered</a:t>
            </a:r>
          </a:p>
          <a:p>
            <a:pPr algn="just" eaLnBrk="1" hangingPunct="1"/>
            <a:r>
              <a:rPr lang="en-US" alt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3.Timeliness- On time</a:t>
            </a:r>
          </a:p>
          <a:p>
            <a:pPr algn="just" eaLnBrk="1" hangingPunct="1"/>
            <a:r>
              <a:rPr lang="en-US" alt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4.Jitter- uneven delay</a:t>
            </a:r>
          </a:p>
          <a:p>
            <a:pPr algn="just" eaLnBrk="1" hangingPunct="1"/>
            <a:endParaRPr lang="en-US" altLang="en-US" sz="28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021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4A575698-6A77-43C7-A609-BF31BEC476C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4308895" y="195263"/>
            <a:ext cx="35471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DATA 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COMMUNICATIONS</a:t>
            </a: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10972800" y="640080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101600" y="1409808"/>
            <a:ext cx="114808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term </a:t>
            </a:r>
            <a:r>
              <a:rPr lang="en-US" altLang="en-US" sz="28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telecommunication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means communication at a distance. </a:t>
            </a:r>
            <a:endParaRPr lang="en-US" altLang="en-US" sz="2800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 eaLnBrk="1" hangingPunct="1"/>
            <a:r>
              <a:rPr lang="en-US" alt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word </a:t>
            </a:r>
            <a:r>
              <a:rPr lang="en-US" altLang="en-US" sz="28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data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refers to information </a:t>
            </a:r>
            <a:r>
              <a:rPr lang="en-US" alt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en-US" sz="28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e.g</a:t>
            </a:r>
            <a:r>
              <a:rPr lang="en-US" alt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text, audio, </a:t>
            </a:r>
            <a:r>
              <a:rPr lang="en-US" altLang="en-US" sz="28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video,image</a:t>
            </a:r>
            <a:endParaRPr lang="en-US" altLang="en-US" sz="2800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 eaLnBrk="1" hangingPunct="1"/>
            <a:r>
              <a:rPr lang="en-US" altLang="en-US" sz="2800" i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Data </a:t>
            </a:r>
            <a:r>
              <a:rPr lang="en-US" altLang="en-US" sz="28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communications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are the exchange of data between two devices via some form of transmission medium such as a wire cable. </a:t>
            </a:r>
          </a:p>
        </p:txBody>
      </p:sp>
    </p:spTree>
    <p:extLst>
      <p:ext uri="{BB962C8B-B14F-4D97-AF65-F5344CB8AC3E}">
        <p14:creationId xmlns="" xmlns:p14="http://schemas.microsoft.com/office/powerpoint/2010/main" val="22757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9B6081C3-E681-4AC6-8DCF-1CF25CAE1DE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61186" name="Line 2"/>
          <p:cNvSpPr>
            <a:spLocks noChangeShapeType="1"/>
          </p:cNvSpPr>
          <p:nvPr/>
        </p:nvSpPr>
        <p:spPr bwMode="auto">
          <a:xfrm>
            <a:off x="203200" y="152400"/>
            <a:ext cx="11684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1187" name="Line 3"/>
          <p:cNvSpPr>
            <a:spLocks noChangeShapeType="1"/>
          </p:cNvSpPr>
          <p:nvPr/>
        </p:nvSpPr>
        <p:spPr bwMode="auto">
          <a:xfrm>
            <a:off x="203200" y="990600"/>
            <a:ext cx="11684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1188" name="Text Box 4"/>
          <p:cNvSpPr txBox="1">
            <a:spLocks noChangeArrowheads="1"/>
          </p:cNvSpPr>
          <p:nvPr/>
        </p:nvSpPr>
        <p:spPr bwMode="auto">
          <a:xfrm>
            <a:off x="3620760" y="381000"/>
            <a:ext cx="43556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dirty="0" smtClean="0">
                <a:latin typeface="Times New Roman" pitchFamily="18" charset="0"/>
              </a:rPr>
              <a:t>Five </a:t>
            </a:r>
            <a:r>
              <a:rPr lang="en-US" altLang="en-US" sz="2000" i="1" dirty="0">
                <a:latin typeface="Times New Roman" pitchFamily="18" charset="0"/>
              </a:rPr>
              <a:t>components of data communication</a:t>
            </a:r>
          </a:p>
        </p:txBody>
      </p:sp>
      <p:sp>
        <p:nvSpPr>
          <p:cNvPr id="861189" name="Line 5"/>
          <p:cNvSpPr>
            <a:spLocks noChangeShapeType="1"/>
          </p:cNvSpPr>
          <p:nvPr/>
        </p:nvSpPr>
        <p:spPr bwMode="auto">
          <a:xfrm>
            <a:off x="203200" y="6248400"/>
            <a:ext cx="11684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611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17" y="2593976"/>
            <a:ext cx="9421283" cy="182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5708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49C7BF6A-DF88-4804-A10F-1E6C6BEA199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62210" name="Line 2"/>
          <p:cNvSpPr>
            <a:spLocks noChangeShapeType="1"/>
          </p:cNvSpPr>
          <p:nvPr/>
        </p:nvSpPr>
        <p:spPr bwMode="auto">
          <a:xfrm>
            <a:off x="203200" y="152400"/>
            <a:ext cx="11684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2211" name="Line 3"/>
          <p:cNvSpPr>
            <a:spLocks noChangeShapeType="1"/>
          </p:cNvSpPr>
          <p:nvPr/>
        </p:nvSpPr>
        <p:spPr bwMode="auto">
          <a:xfrm>
            <a:off x="203200" y="990600"/>
            <a:ext cx="11684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2212" name="Text Box 4"/>
          <p:cNvSpPr txBox="1">
            <a:spLocks noChangeArrowheads="1"/>
          </p:cNvSpPr>
          <p:nvPr/>
        </p:nvSpPr>
        <p:spPr bwMode="auto">
          <a:xfrm>
            <a:off x="2650910" y="381000"/>
            <a:ext cx="51972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dirty="0" smtClean="0">
                <a:latin typeface="Times New Roman" pitchFamily="18" charset="0"/>
              </a:rPr>
              <a:t>Data </a:t>
            </a:r>
            <a:r>
              <a:rPr lang="en-US" altLang="en-US" sz="2000" i="1" dirty="0">
                <a:latin typeface="Times New Roman" pitchFamily="18" charset="0"/>
              </a:rPr>
              <a:t>flow (simplex, half-duplex, and full-duplex)</a:t>
            </a:r>
          </a:p>
        </p:txBody>
      </p:sp>
      <p:sp>
        <p:nvSpPr>
          <p:cNvPr id="862213" name="Line 5"/>
          <p:cNvSpPr>
            <a:spLocks noChangeShapeType="1"/>
          </p:cNvSpPr>
          <p:nvPr/>
        </p:nvSpPr>
        <p:spPr bwMode="auto">
          <a:xfrm>
            <a:off x="203200" y="6248400"/>
            <a:ext cx="11684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622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171576"/>
            <a:ext cx="8652933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5875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5ED1F740-FE9F-487C-9F18-2C7F164FA8D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63234" name="Line 2"/>
          <p:cNvSpPr>
            <a:spLocks noChangeShapeType="1"/>
          </p:cNvSpPr>
          <p:nvPr/>
        </p:nvSpPr>
        <p:spPr bwMode="auto">
          <a:xfrm>
            <a:off x="203200" y="228600"/>
            <a:ext cx="11684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3235" name="Line 3"/>
          <p:cNvSpPr>
            <a:spLocks noChangeShapeType="1"/>
          </p:cNvSpPr>
          <p:nvPr/>
        </p:nvSpPr>
        <p:spPr bwMode="auto">
          <a:xfrm>
            <a:off x="203200" y="1066800"/>
            <a:ext cx="11684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3236" name="Text Box 4"/>
          <p:cNvSpPr txBox="1">
            <a:spLocks noChangeArrowheads="1"/>
          </p:cNvSpPr>
          <p:nvPr/>
        </p:nvSpPr>
        <p:spPr bwMode="auto">
          <a:xfrm>
            <a:off x="3038850" y="457200"/>
            <a:ext cx="54475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dirty="0" smtClean="0">
                <a:latin typeface="Times New Roman" pitchFamily="18" charset="0"/>
              </a:rPr>
              <a:t>Types </a:t>
            </a:r>
            <a:r>
              <a:rPr lang="en-US" altLang="en-US" sz="2000" i="1" dirty="0">
                <a:latin typeface="Times New Roman" pitchFamily="18" charset="0"/>
              </a:rPr>
              <a:t>of connections: point-to-point and multipoint</a:t>
            </a:r>
          </a:p>
        </p:txBody>
      </p:sp>
      <p:sp>
        <p:nvSpPr>
          <p:cNvPr id="863237" name="Line 5"/>
          <p:cNvSpPr>
            <a:spLocks noChangeShapeType="1"/>
          </p:cNvSpPr>
          <p:nvPr/>
        </p:nvSpPr>
        <p:spPr bwMode="auto">
          <a:xfrm>
            <a:off x="203200" y="6248400"/>
            <a:ext cx="11684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632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018" y="1717676"/>
            <a:ext cx="9103783" cy="399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3950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BF77D7A5-8E33-4AF2-8FC0-64CAF149F7C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58115" name="Text Box 3"/>
          <p:cNvSpPr txBox="1">
            <a:spLocks noChangeArrowheads="1"/>
          </p:cNvSpPr>
          <p:nvPr/>
        </p:nvSpPr>
        <p:spPr bwMode="auto">
          <a:xfrm>
            <a:off x="4461300" y="152400"/>
            <a:ext cx="46512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CLASSIFICATIONS OF NETWORKS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858116" name="Text Box 4"/>
          <p:cNvSpPr txBox="1">
            <a:spLocks noChangeArrowheads="1"/>
          </p:cNvSpPr>
          <p:nvPr/>
        </p:nvSpPr>
        <p:spPr bwMode="auto">
          <a:xfrm>
            <a:off x="10972800" y="640080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354" y="1195754"/>
            <a:ext cx="107195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Based on the </a:t>
            </a:r>
            <a:r>
              <a:rPr lang="en-US" sz="2400" dirty="0" err="1" smtClean="0"/>
              <a:t>geographial</a:t>
            </a:r>
            <a:r>
              <a:rPr lang="en-US" sz="2400" dirty="0" smtClean="0"/>
              <a:t> Distance -  LAN,WAN,MAN,PAN</a:t>
            </a:r>
          </a:p>
          <a:p>
            <a:endParaRPr lang="en-US" sz="2400" dirty="0" smtClean="0"/>
          </a:p>
          <a:p>
            <a:r>
              <a:rPr lang="en-US" sz="2400" dirty="0" smtClean="0"/>
              <a:t>Based on </a:t>
            </a:r>
            <a:r>
              <a:rPr lang="en-US" sz="2400" dirty="0" err="1" smtClean="0"/>
              <a:t>Topolgy</a:t>
            </a:r>
            <a:r>
              <a:rPr lang="en-US" sz="2400" dirty="0" smtClean="0"/>
              <a:t> – Star , Ring , Bus , Tree , Mesh </a:t>
            </a:r>
          </a:p>
          <a:p>
            <a:endParaRPr lang="en-US" sz="2400" dirty="0" smtClean="0"/>
          </a:p>
          <a:p>
            <a:r>
              <a:rPr lang="en-US" sz="2400" dirty="0" smtClean="0"/>
              <a:t>Based on internal operations – Open Network or Closed Network 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05689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1E4224D8-9D24-44E5-9171-EE53D1F03F4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64258" name="Line 2"/>
          <p:cNvSpPr>
            <a:spLocks noChangeShapeType="1"/>
          </p:cNvSpPr>
          <p:nvPr/>
        </p:nvSpPr>
        <p:spPr bwMode="auto">
          <a:xfrm>
            <a:off x="203200" y="152400"/>
            <a:ext cx="11684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4259" name="Line 3"/>
          <p:cNvSpPr>
            <a:spLocks noChangeShapeType="1"/>
          </p:cNvSpPr>
          <p:nvPr/>
        </p:nvSpPr>
        <p:spPr bwMode="auto">
          <a:xfrm>
            <a:off x="203200" y="990600"/>
            <a:ext cx="11684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4260" name="Text Box 4"/>
          <p:cNvSpPr txBox="1">
            <a:spLocks noChangeArrowheads="1"/>
          </p:cNvSpPr>
          <p:nvPr/>
        </p:nvSpPr>
        <p:spPr bwMode="auto">
          <a:xfrm>
            <a:off x="4646030" y="381000"/>
            <a:ext cx="47676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dirty="0" smtClean="0">
                <a:latin typeface="Times New Roman" pitchFamily="18" charset="0"/>
              </a:rPr>
              <a:t>Categories </a:t>
            </a:r>
            <a:r>
              <a:rPr lang="en-US" altLang="en-US" sz="2000" i="1" dirty="0">
                <a:latin typeface="Times New Roman" pitchFamily="18" charset="0"/>
              </a:rPr>
              <a:t>of </a:t>
            </a:r>
            <a:r>
              <a:rPr lang="en-US" altLang="en-US" sz="2000" i="1" dirty="0" smtClean="0">
                <a:latin typeface="Times New Roman" pitchFamily="18" charset="0"/>
              </a:rPr>
              <a:t>Networks – Based on topology</a:t>
            </a:r>
            <a:endParaRPr lang="en-US" altLang="en-US" sz="2000" i="1" dirty="0">
              <a:latin typeface="Times New Roman" pitchFamily="18" charset="0"/>
            </a:endParaRPr>
          </a:p>
        </p:txBody>
      </p:sp>
      <p:sp>
        <p:nvSpPr>
          <p:cNvPr id="864261" name="Line 5"/>
          <p:cNvSpPr>
            <a:spLocks noChangeShapeType="1"/>
          </p:cNvSpPr>
          <p:nvPr/>
        </p:nvSpPr>
        <p:spPr bwMode="auto">
          <a:xfrm>
            <a:off x="203200" y="6248400"/>
            <a:ext cx="11684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866" name="AutoShape 2" descr="What is a Network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868" name="AutoShape 4" descr="What is a Network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4870" name="Picture 6" descr="What is a Network?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2190" y="1790431"/>
            <a:ext cx="7709096" cy="3724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6714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BA-11.8.1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EC38D4CF4FD94DA87D231252AAA3BC" ma:contentTypeVersion="2" ma:contentTypeDescription="Create a new document." ma:contentTypeScope="" ma:versionID="b956c73d000685f8d905a29abb646517">
  <xsd:schema xmlns:xsd="http://www.w3.org/2001/XMLSchema" xmlns:xs="http://www.w3.org/2001/XMLSchema" xmlns:p="http://schemas.microsoft.com/office/2006/metadata/properties" xmlns:ns2="2bd7f2b5-3f45-4125-92a8-9ce51d6db477" targetNamespace="http://schemas.microsoft.com/office/2006/metadata/properties" ma:root="true" ma:fieldsID="db648c87887ae5463899bb45cafbd8b1" ns2:_="">
    <xsd:import namespace="2bd7f2b5-3f45-4125-92a8-9ce51d6db4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7f2b5-3f45-4125-92a8-9ce51d6db4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FD5E2B-9DEB-4B92-BB77-B88B133EB4B9}"/>
</file>

<file path=customXml/itemProps2.xml><?xml version="1.0" encoding="utf-8"?>
<ds:datastoreItem xmlns:ds="http://schemas.openxmlformats.org/officeDocument/2006/customXml" ds:itemID="{275BF649-F549-4C5C-8975-B460A17AC52A}"/>
</file>

<file path=customXml/itemProps3.xml><?xml version="1.0" encoding="utf-8"?>
<ds:datastoreItem xmlns:ds="http://schemas.openxmlformats.org/officeDocument/2006/customXml" ds:itemID="{8644C12A-068C-4E06-BD06-A40DAC140808}"/>
</file>

<file path=docProps/app.xml><?xml version="1.0" encoding="utf-8"?>
<Properties xmlns="http://schemas.openxmlformats.org/officeDocument/2006/extended-properties" xmlns:vt="http://schemas.openxmlformats.org/officeDocument/2006/docPropsVTypes">
  <Template>M1-S1-PART2</Template>
  <TotalTime>424</TotalTime>
  <Words>666</Words>
  <Application>Microsoft Office PowerPoint</Application>
  <PresentationFormat>Custom</PresentationFormat>
  <Paragraphs>142</Paragraphs>
  <Slides>21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NBA-11.8.16</vt:lpstr>
      <vt:lpstr>1_Office Theme</vt:lpstr>
      <vt:lpstr>2_Office Theme</vt:lpstr>
      <vt:lpstr>3_Office Theme</vt:lpstr>
      <vt:lpstr>4_Office Theme</vt:lpstr>
      <vt:lpstr>5_Office Theme</vt:lpstr>
      <vt:lpstr>Theme1</vt:lpstr>
      <vt:lpstr>7_Office Theme</vt:lpstr>
      <vt:lpstr>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CR5 TAY</dc:creator>
  <cp:lastModifiedBy>Amrita</cp:lastModifiedBy>
  <cp:revision>112</cp:revision>
  <dcterms:created xsi:type="dcterms:W3CDTF">2020-07-07T08:51:35Z</dcterms:created>
  <dcterms:modified xsi:type="dcterms:W3CDTF">2022-01-09T15:09:52Z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0x01010016EC38D4CF4FD94DA87D231252AAA3BC</vt:lpwstr>
  </property>
</Properties>
</file>