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19CSE101 : Storing </a:t>
            </a:r>
            <a:r>
              <a:rPr lang="en-US" dirty="0" smtClean="0"/>
              <a:t>Integers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02-12-2020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170396" y="-1115606"/>
            <a:ext cx="6858000" cy="90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rita\Desktop\what\WhatsApp Image 2020-12-02 at 8.57.44 AM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mrita\Desktop\what\WhatsApp Image 2020-12-02 at 8.57.44 A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142999" y="-1143000"/>
            <a:ext cx="6858002" cy="9144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mrita\Desktop\what\WhatsApp Image 2020-12-02 at 8.57.44 AM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102565" y="-1108588"/>
            <a:ext cx="6864024" cy="906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mrita\Desktop\what\WhatsApp Image 2020-12-02 at 8.57.44 AM (4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143001" y="-1143001"/>
            <a:ext cx="6857999" cy="914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mrita\Desktop\what\WhatsApp Image 2020-12-02 at 8.57.44 AM (5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143000" y="-1143000"/>
            <a:ext cx="6858000" cy="914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mrita\Desktop\what\WhatsApp Image 2020-12-02 at 8.57.44 AM (6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118287" y="-1118286"/>
            <a:ext cx="6857999" cy="9094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98EF0168991B43BE6F170D462618D8" ma:contentTypeVersion="0" ma:contentTypeDescription="Create a new document." ma:contentTypeScope="" ma:versionID="3fc1eaa460ae60aaaad15d7c63f9e1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EF719B-C261-459A-92C4-37FAB7FD220E}"/>
</file>

<file path=customXml/itemProps2.xml><?xml version="1.0" encoding="utf-8"?>
<ds:datastoreItem xmlns:ds="http://schemas.openxmlformats.org/officeDocument/2006/customXml" ds:itemID="{7134D056-FF3B-4D36-B416-38B052F8CC24}"/>
</file>

<file path=customXml/itemProps3.xml><?xml version="1.0" encoding="utf-8"?>
<ds:datastoreItem xmlns:ds="http://schemas.openxmlformats.org/officeDocument/2006/customXml" ds:itemID="{2B10574C-1F6E-4F1A-BFCD-246D474520C5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19CSE101 : Storing Integers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Amrita</dc:creator>
  <cp:lastModifiedBy>Amrita</cp:lastModifiedBy>
  <cp:revision>7</cp:revision>
  <dcterms:created xsi:type="dcterms:W3CDTF">2006-08-16T00:00:00Z</dcterms:created>
  <dcterms:modified xsi:type="dcterms:W3CDTF">2020-12-02T04:55:02Z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0x010100C698EF0168991B43BE6F170D462618D8</vt:lpwstr>
  </property>
</Properties>
</file>