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A84A5-F374-4C60-A940-DA410E734854}" v="7" dt="2024-08-05T17:04:3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ka Lakshmi Narayana" userId="01fccbfc-4978-4280-aea6-2e9131239aaf" providerId="ADAL" clId="{CC7A84A5-F374-4C60-A940-DA410E734854}"/>
    <pc:docChg chg="undo custSel addSld delSld modSld sldOrd">
      <pc:chgData name="Jinka Lakshmi Narayana" userId="01fccbfc-4978-4280-aea6-2e9131239aaf" providerId="ADAL" clId="{CC7A84A5-F374-4C60-A940-DA410E734854}" dt="2024-08-05T17:09:42.685" v="1809" actId="113"/>
      <pc:docMkLst>
        <pc:docMk/>
      </pc:docMkLst>
      <pc:sldChg chg="modSp mod">
        <pc:chgData name="Jinka Lakshmi Narayana" userId="01fccbfc-4978-4280-aea6-2e9131239aaf" providerId="ADAL" clId="{CC7A84A5-F374-4C60-A940-DA410E734854}" dt="2024-08-05T17:09:15.313" v="1803" actId="113"/>
        <pc:sldMkLst>
          <pc:docMk/>
          <pc:sldMk cId="2133917291" sldId="257"/>
        </pc:sldMkLst>
        <pc:spChg chg="mod">
          <ac:chgData name="Jinka Lakshmi Narayana" userId="01fccbfc-4978-4280-aea6-2e9131239aaf" providerId="ADAL" clId="{CC7A84A5-F374-4C60-A940-DA410E734854}" dt="2024-08-05T17:09:15.313" v="1803" actId="113"/>
          <ac:spMkLst>
            <pc:docMk/>
            <pc:sldMk cId="2133917291" sldId="257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19.577" v="1804" actId="113"/>
        <pc:sldMkLst>
          <pc:docMk/>
          <pc:sldMk cId="3428801751" sldId="258"/>
        </pc:sldMkLst>
        <pc:spChg chg="mod">
          <ac:chgData name="Jinka Lakshmi Narayana" userId="01fccbfc-4978-4280-aea6-2e9131239aaf" providerId="ADAL" clId="{CC7A84A5-F374-4C60-A940-DA410E734854}" dt="2024-08-05T17:09:19.577" v="1804" actId="113"/>
          <ac:spMkLst>
            <pc:docMk/>
            <pc:sldMk cId="3428801751" sldId="258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22.880" v="1805" actId="113"/>
        <pc:sldMkLst>
          <pc:docMk/>
          <pc:sldMk cId="616198651" sldId="259"/>
        </pc:sldMkLst>
        <pc:spChg chg="mod">
          <ac:chgData name="Jinka Lakshmi Narayana" userId="01fccbfc-4978-4280-aea6-2e9131239aaf" providerId="ADAL" clId="{CC7A84A5-F374-4C60-A940-DA410E734854}" dt="2024-08-05T17:09:22.880" v="1805" actId="113"/>
          <ac:spMkLst>
            <pc:docMk/>
            <pc:sldMk cId="616198651" sldId="259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27.777" v="1806" actId="113"/>
        <pc:sldMkLst>
          <pc:docMk/>
          <pc:sldMk cId="3653012328" sldId="261"/>
        </pc:sldMkLst>
        <pc:spChg chg="mod">
          <ac:chgData name="Jinka Lakshmi Narayana" userId="01fccbfc-4978-4280-aea6-2e9131239aaf" providerId="ADAL" clId="{CC7A84A5-F374-4C60-A940-DA410E734854}" dt="2024-08-05T17:09:27.777" v="1806" actId="113"/>
          <ac:spMkLst>
            <pc:docMk/>
            <pc:sldMk cId="3653012328" sldId="261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31.956" v="1807" actId="113"/>
        <pc:sldMkLst>
          <pc:docMk/>
          <pc:sldMk cId="2457131447" sldId="262"/>
        </pc:sldMkLst>
        <pc:spChg chg="mod">
          <ac:chgData name="Jinka Lakshmi Narayana" userId="01fccbfc-4978-4280-aea6-2e9131239aaf" providerId="ADAL" clId="{CC7A84A5-F374-4C60-A940-DA410E734854}" dt="2024-08-05T17:09:31.956" v="1807" actId="113"/>
          <ac:spMkLst>
            <pc:docMk/>
            <pc:sldMk cId="2457131447" sldId="262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6:53:52.442" v="282" actId="1076"/>
          <ac:spMkLst>
            <pc:docMk/>
            <pc:sldMk cId="2457131447" sldId="262"/>
            <ac:spMk id="6" creationId="{7E286A92-4D3C-A45E-4E93-8ED76F880555}"/>
          </ac:spMkLst>
        </pc:spChg>
        <pc:picChg chg="mod">
          <ac:chgData name="Jinka Lakshmi Narayana" userId="01fccbfc-4978-4280-aea6-2e9131239aaf" providerId="ADAL" clId="{CC7A84A5-F374-4C60-A940-DA410E734854}" dt="2024-08-05T16:52:07.789" v="5" actId="1076"/>
          <ac:picMkLst>
            <pc:docMk/>
            <pc:sldMk cId="2457131447" sldId="262"/>
            <ac:picMk id="5" creationId="{551C7A74-0B6E-F31C-CDF3-F8183395CF74}"/>
          </ac:picMkLst>
        </pc:picChg>
        <pc:picChg chg="mod modCrop">
          <ac:chgData name="Jinka Lakshmi Narayana" userId="01fccbfc-4978-4280-aea6-2e9131239aaf" providerId="ADAL" clId="{CC7A84A5-F374-4C60-A940-DA410E734854}" dt="2024-08-05T16:52:02.482" v="4" actId="14100"/>
          <ac:picMkLst>
            <pc:docMk/>
            <pc:sldMk cId="2457131447" sldId="262"/>
            <ac:picMk id="8" creationId="{5DDE1CD0-A35C-6912-038F-F1EF6B155579}"/>
          </ac:picMkLst>
        </pc:picChg>
      </pc:sldChg>
      <pc:sldChg chg="addSp delSp modSp add mod ord">
        <pc:chgData name="Jinka Lakshmi Narayana" userId="01fccbfc-4978-4280-aea6-2e9131239aaf" providerId="ADAL" clId="{CC7A84A5-F374-4C60-A940-DA410E734854}" dt="2024-08-05T17:09:35.936" v="1808" actId="113"/>
        <pc:sldMkLst>
          <pc:docMk/>
          <pc:sldMk cId="2948776482" sldId="263"/>
        </pc:sldMkLst>
        <pc:spChg chg="mod">
          <ac:chgData name="Jinka Lakshmi Narayana" userId="01fccbfc-4978-4280-aea6-2e9131239aaf" providerId="ADAL" clId="{CC7A84A5-F374-4C60-A940-DA410E734854}" dt="2024-08-05T17:09:35.936" v="1808" actId="113"/>
          <ac:spMkLst>
            <pc:docMk/>
            <pc:sldMk cId="2948776482" sldId="263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6:57:16.584" v="685" actId="20577"/>
          <ac:spMkLst>
            <pc:docMk/>
            <pc:sldMk cId="2948776482" sldId="263"/>
            <ac:spMk id="6" creationId="{7E286A92-4D3C-A45E-4E93-8ED76F880555}"/>
          </ac:spMkLst>
        </pc:spChg>
        <pc:spChg chg="add mod">
          <ac:chgData name="Jinka Lakshmi Narayana" userId="01fccbfc-4978-4280-aea6-2e9131239aaf" providerId="ADAL" clId="{CC7A84A5-F374-4C60-A940-DA410E734854}" dt="2024-08-05T16:58:41.822" v="897" actId="313"/>
          <ac:spMkLst>
            <pc:docMk/>
            <pc:sldMk cId="2948776482" sldId="263"/>
            <ac:spMk id="8" creationId="{C74C50AC-B84F-39CB-4E57-03E07FF3182B}"/>
          </ac:spMkLst>
        </pc:spChg>
        <pc:spChg chg="del mod">
          <ac:chgData name="Jinka Lakshmi Narayana" userId="01fccbfc-4978-4280-aea6-2e9131239aaf" providerId="ADAL" clId="{CC7A84A5-F374-4C60-A940-DA410E734854}" dt="2024-08-05T16:57:18.978" v="686" actId="478"/>
          <ac:spMkLst>
            <pc:docMk/>
            <pc:sldMk cId="2948776482" sldId="263"/>
            <ac:spMk id="9" creationId="{33482EAA-0D98-073F-E0D1-772EAEB8658A}"/>
          </ac:spMkLst>
        </pc:spChg>
        <pc:picChg chg="add mod modCrop">
          <ac:chgData name="Jinka Lakshmi Narayana" userId="01fccbfc-4978-4280-aea6-2e9131239aaf" providerId="ADAL" clId="{CC7A84A5-F374-4C60-A940-DA410E734854}" dt="2024-08-05T16:54:27.786" v="291" actId="18131"/>
          <ac:picMkLst>
            <pc:docMk/>
            <pc:sldMk cId="2948776482" sldId="263"/>
            <ac:picMk id="3" creationId="{86BE4ACB-D22C-9999-A462-0B62AAD43815}"/>
          </ac:picMkLst>
        </pc:picChg>
        <pc:picChg chg="del">
          <ac:chgData name="Jinka Lakshmi Narayana" userId="01fccbfc-4978-4280-aea6-2e9131239aaf" providerId="ADAL" clId="{CC7A84A5-F374-4C60-A940-DA410E734854}" dt="2024-08-05T16:54:12.705" v="288" actId="478"/>
          <ac:picMkLst>
            <pc:docMk/>
            <pc:sldMk cId="2948776482" sldId="263"/>
            <ac:picMk id="4" creationId="{759FDEAD-1902-B9CE-AB31-15F1C8CF6730}"/>
          </ac:picMkLst>
        </pc:picChg>
        <pc:picChg chg="add mod modCrop">
          <ac:chgData name="Jinka Lakshmi Narayana" userId="01fccbfc-4978-4280-aea6-2e9131239aaf" providerId="ADAL" clId="{CC7A84A5-F374-4C60-A940-DA410E734854}" dt="2024-08-05T16:54:53.078" v="296" actId="14100"/>
          <ac:picMkLst>
            <pc:docMk/>
            <pc:sldMk cId="2948776482" sldId="263"/>
            <ac:picMk id="5" creationId="{71091A7E-8AC4-A6F0-EC0B-02A6C55B8FAE}"/>
          </ac:picMkLst>
        </pc:picChg>
        <pc:picChg chg="del mod">
          <ac:chgData name="Jinka Lakshmi Narayana" userId="01fccbfc-4978-4280-aea6-2e9131239aaf" providerId="ADAL" clId="{CC7A84A5-F374-4C60-A940-DA410E734854}" dt="2024-08-05T16:54:11.077" v="287" actId="478"/>
          <ac:picMkLst>
            <pc:docMk/>
            <pc:sldMk cId="2948776482" sldId="263"/>
            <ac:picMk id="7" creationId="{CD37559B-A38D-0D04-A06F-99AFC819FE3F}"/>
          </ac:picMkLst>
        </pc:picChg>
      </pc:sldChg>
      <pc:sldChg chg="addSp delSp modSp add mod ord">
        <pc:chgData name="Jinka Lakshmi Narayana" userId="01fccbfc-4978-4280-aea6-2e9131239aaf" providerId="ADAL" clId="{CC7A84A5-F374-4C60-A940-DA410E734854}" dt="2024-08-05T17:03:55.650" v="1287" actId="113"/>
        <pc:sldMkLst>
          <pc:docMk/>
          <pc:sldMk cId="133936047" sldId="264"/>
        </pc:sldMkLst>
        <pc:spChg chg="mod">
          <ac:chgData name="Jinka Lakshmi Narayana" userId="01fccbfc-4978-4280-aea6-2e9131239aaf" providerId="ADAL" clId="{CC7A84A5-F374-4C60-A940-DA410E734854}" dt="2024-08-05T17:03:55.650" v="1287" actId="113"/>
          <ac:spMkLst>
            <pc:docMk/>
            <pc:sldMk cId="133936047" sldId="264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7:03:39.821" v="1286" actId="20577"/>
          <ac:spMkLst>
            <pc:docMk/>
            <pc:sldMk cId="133936047" sldId="264"/>
            <ac:spMk id="6" creationId="{7E286A92-4D3C-A45E-4E93-8ED76F880555}"/>
          </ac:spMkLst>
        </pc:spChg>
        <pc:picChg chg="add mod modCrop">
          <ac:chgData name="Jinka Lakshmi Narayana" userId="01fccbfc-4978-4280-aea6-2e9131239aaf" providerId="ADAL" clId="{CC7A84A5-F374-4C60-A940-DA410E734854}" dt="2024-08-05T17:00:37.463" v="928" actId="1076"/>
          <ac:picMkLst>
            <pc:docMk/>
            <pc:sldMk cId="133936047" sldId="264"/>
            <ac:picMk id="4" creationId="{B11044C0-8908-DF2A-7070-07E58274DC55}"/>
          </ac:picMkLst>
        </pc:picChg>
        <pc:picChg chg="del">
          <ac:chgData name="Jinka Lakshmi Narayana" userId="01fccbfc-4978-4280-aea6-2e9131239aaf" providerId="ADAL" clId="{CC7A84A5-F374-4C60-A940-DA410E734854}" dt="2024-08-05T17:00:18.815" v="920" actId="478"/>
          <ac:picMkLst>
            <pc:docMk/>
            <pc:sldMk cId="133936047" sldId="264"/>
            <ac:picMk id="1026" creationId="{61F7EF66-C915-986C-7DE9-1AA0CCD4A205}"/>
          </ac:picMkLst>
        </pc:picChg>
      </pc:sldChg>
      <pc:sldChg chg="modSp add del mod">
        <pc:chgData name="Jinka Lakshmi Narayana" userId="01fccbfc-4978-4280-aea6-2e9131239aaf" providerId="ADAL" clId="{CC7A84A5-F374-4C60-A940-DA410E734854}" dt="2024-08-05T17:00:06.864" v="909" actId="47"/>
        <pc:sldMkLst>
          <pc:docMk/>
          <pc:sldMk cId="3984514058" sldId="264"/>
        </pc:sldMkLst>
        <pc:spChg chg="mod">
          <ac:chgData name="Jinka Lakshmi Narayana" userId="01fccbfc-4978-4280-aea6-2e9131239aaf" providerId="ADAL" clId="{CC7A84A5-F374-4C60-A940-DA410E734854}" dt="2024-08-05T16:59:54.131" v="908" actId="20577"/>
          <ac:spMkLst>
            <pc:docMk/>
            <pc:sldMk cId="3984514058" sldId="264"/>
            <ac:spMk id="2" creationId="{4C8A4BB5-54A3-C340-4806-61C799C479F7}"/>
          </ac:spMkLst>
        </pc:spChg>
      </pc:sldChg>
      <pc:sldChg chg="addSp delSp modSp add mod ord">
        <pc:chgData name="Jinka Lakshmi Narayana" userId="01fccbfc-4978-4280-aea6-2e9131239aaf" providerId="ADAL" clId="{CC7A84A5-F374-4C60-A940-DA410E734854}" dt="2024-08-05T17:09:42.685" v="1809" actId="113"/>
        <pc:sldMkLst>
          <pc:docMk/>
          <pc:sldMk cId="38898643" sldId="265"/>
        </pc:sldMkLst>
        <pc:spChg chg="mod">
          <ac:chgData name="Jinka Lakshmi Narayana" userId="01fccbfc-4978-4280-aea6-2e9131239aaf" providerId="ADAL" clId="{CC7A84A5-F374-4C60-A940-DA410E734854}" dt="2024-08-05T17:09:42.685" v="1809" actId="113"/>
          <ac:spMkLst>
            <pc:docMk/>
            <pc:sldMk cId="38898643" sldId="265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7:07:11.995" v="1595" actId="20577"/>
          <ac:spMkLst>
            <pc:docMk/>
            <pc:sldMk cId="38898643" sldId="265"/>
            <ac:spMk id="6" creationId="{7E286A92-4D3C-A45E-4E93-8ED76F880555}"/>
          </ac:spMkLst>
        </pc:spChg>
        <pc:spChg chg="mod">
          <ac:chgData name="Jinka Lakshmi Narayana" userId="01fccbfc-4978-4280-aea6-2e9131239aaf" providerId="ADAL" clId="{CC7A84A5-F374-4C60-A940-DA410E734854}" dt="2024-08-05T17:08:10.943" v="1750" actId="20577"/>
          <ac:spMkLst>
            <pc:docMk/>
            <pc:sldMk cId="38898643" sldId="265"/>
            <ac:spMk id="8" creationId="{C74C50AC-B84F-39CB-4E57-03E07FF3182B}"/>
          </ac:spMkLst>
        </pc:spChg>
        <pc:picChg chg="del">
          <ac:chgData name="Jinka Lakshmi Narayana" userId="01fccbfc-4978-4280-aea6-2e9131239aaf" providerId="ADAL" clId="{CC7A84A5-F374-4C60-A940-DA410E734854}" dt="2024-08-05T17:04:15.651" v="1296" actId="478"/>
          <ac:picMkLst>
            <pc:docMk/>
            <pc:sldMk cId="38898643" sldId="265"/>
            <ac:picMk id="3" creationId="{86BE4ACB-D22C-9999-A462-0B62AAD43815}"/>
          </ac:picMkLst>
        </pc:picChg>
        <pc:picChg chg="del">
          <ac:chgData name="Jinka Lakshmi Narayana" userId="01fccbfc-4978-4280-aea6-2e9131239aaf" providerId="ADAL" clId="{CC7A84A5-F374-4C60-A940-DA410E734854}" dt="2024-08-05T17:04:17.371" v="1297" actId="478"/>
          <ac:picMkLst>
            <pc:docMk/>
            <pc:sldMk cId="38898643" sldId="265"/>
            <ac:picMk id="5" creationId="{71091A7E-8AC4-A6F0-EC0B-02A6C55B8FAE}"/>
          </ac:picMkLst>
        </pc:picChg>
        <pc:picChg chg="add mod modCrop">
          <ac:chgData name="Jinka Lakshmi Narayana" userId="01fccbfc-4978-4280-aea6-2e9131239aaf" providerId="ADAL" clId="{CC7A84A5-F374-4C60-A940-DA410E734854}" dt="2024-08-05T17:04:36.912" v="1303" actId="732"/>
          <ac:picMkLst>
            <pc:docMk/>
            <pc:sldMk cId="38898643" sldId="265"/>
            <ac:picMk id="7" creationId="{69BD2AF9-3C15-0C97-417A-7ADC12289CAD}"/>
          </ac:picMkLst>
        </pc:picChg>
        <pc:picChg chg="add mod modCrop">
          <ac:chgData name="Jinka Lakshmi Narayana" userId="01fccbfc-4978-4280-aea6-2e9131239aaf" providerId="ADAL" clId="{CC7A84A5-F374-4C60-A940-DA410E734854}" dt="2024-08-05T17:04:48.931" v="1306" actId="18131"/>
          <ac:picMkLst>
            <pc:docMk/>
            <pc:sldMk cId="38898643" sldId="265"/>
            <ac:picMk id="9" creationId="{301AB993-2923-FF8A-7587-FDF46AB6088D}"/>
          </ac:picMkLst>
        </pc:picChg>
      </pc:sldChg>
      <pc:sldChg chg="add del ord">
        <pc:chgData name="Jinka Lakshmi Narayana" userId="01fccbfc-4978-4280-aea6-2e9131239aaf" providerId="ADAL" clId="{CC7A84A5-F374-4C60-A940-DA410E734854}" dt="2024-08-05T16:59:41.582" v="902" actId="47"/>
        <pc:sldMkLst>
          <pc:docMk/>
          <pc:sldMk cId="167635776" sldId="265"/>
        </pc:sldMkLst>
      </pc:sldChg>
      <pc:sldChg chg="delSp modSp new mod">
        <pc:chgData name="Jinka Lakshmi Narayana" userId="01fccbfc-4978-4280-aea6-2e9131239aaf" providerId="ADAL" clId="{CC7A84A5-F374-4C60-A940-DA410E734854}" dt="2024-08-05T17:09:02.559" v="1800" actId="2711"/>
        <pc:sldMkLst>
          <pc:docMk/>
          <pc:sldMk cId="1166721196" sldId="266"/>
        </pc:sldMkLst>
        <pc:spChg chg="del">
          <ac:chgData name="Jinka Lakshmi Narayana" userId="01fccbfc-4978-4280-aea6-2e9131239aaf" providerId="ADAL" clId="{CC7A84A5-F374-4C60-A940-DA410E734854}" dt="2024-08-05T17:08:31.559" v="1772" actId="478"/>
          <ac:spMkLst>
            <pc:docMk/>
            <pc:sldMk cId="1166721196" sldId="266"/>
            <ac:spMk id="2" creationId="{AA7FED53-0296-86E9-A562-3078F7F109CD}"/>
          </ac:spMkLst>
        </pc:spChg>
        <pc:spChg chg="mod">
          <ac:chgData name="Jinka Lakshmi Narayana" userId="01fccbfc-4978-4280-aea6-2e9131239aaf" providerId="ADAL" clId="{CC7A84A5-F374-4C60-A940-DA410E734854}" dt="2024-08-05T17:09:02.559" v="1800" actId="2711"/>
          <ac:spMkLst>
            <pc:docMk/>
            <pc:sldMk cId="1166721196" sldId="266"/>
            <ac:spMk id="3" creationId="{48445AA1-2D3D-7D61-1277-9318D30033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A4B3-C02D-495A-8647-F4E36070F0A9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B9F8-5783-4302-BB98-23767F065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0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0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0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DC0C-5505-4C70-A54D-B9CFDD7DE18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830-B00C-4B79-C595-4D9692D24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Spark - </a:t>
            </a:r>
            <a:r>
              <a:rPr lang="en-GB" dirty="0" err="1"/>
              <a:t>IIIuminating</a:t>
            </a:r>
            <a:r>
              <a:rPr lang="en-GB" dirty="0"/>
              <a:t> Insights for Global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9B4A-AEEC-A775-8EB0-82C2045C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Capstone Project – 2</a:t>
            </a:r>
          </a:p>
          <a:p>
            <a:r>
              <a:rPr lang="en-IN" dirty="0"/>
              <a:t>By:</a:t>
            </a:r>
          </a:p>
          <a:p>
            <a:r>
              <a:rPr lang="en-IN" dirty="0"/>
              <a:t>Pranavu P</a:t>
            </a:r>
          </a:p>
        </p:txBody>
      </p:sp>
    </p:spTree>
    <p:extLst>
      <p:ext uri="{BB962C8B-B14F-4D97-AF65-F5344CB8AC3E}">
        <p14:creationId xmlns:p14="http://schemas.microsoft.com/office/powerpoint/2010/main" val="131324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AA1-2D3D-7D61-1277-9318D300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67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</a:p>
        </p:txBody>
      </p:sp>
      <p:pic>
        <p:nvPicPr>
          <p:cNvPr id="5" name="Content Placeholder 4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691FB173-C7FB-1B8F-1928-2285E14C0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15154" r="54199" b="47353"/>
          <a:stretch/>
        </p:blipFill>
        <p:spPr>
          <a:xfrm>
            <a:off x="7532008" y="1912868"/>
            <a:ext cx="3883612" cy="199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noticeable dominance of male customers compared to female customers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advertisements targeted toward women can help address this imbalance and drive overall sales growth.</a:t>
            </a:r>
            <a:endParaRPr lang="en-IN" sz="2400" dirty="0"/>
          </a:p>
        </p:txBody>
      </p:sp>
      <p:pic>
        <p:nvPicPr>
          <p:cNvPr id="8" name="Picture 7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72B6AC8B-868D-247F-FC49-B5DF66B6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2" t="15236" r="202" b="47270"/>
          <a:stretch/>
        </p:blipFill>
        <p:spPr>
          <a:xfrm>
            <a:off x="7532007" y="4157459"/>
            <a:ext cx="3999745" cy="1871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334127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 have been grouped into age brackets and visualized using a bar chart.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shows that individuals over the age of 65 are more numerous compared to other age groups.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9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89272-7BFD-9FF5-5819-347AA8C3A639}"/>
              </a:ext>
            </a:extLst>
          </p:cNvPr>
          <p:cNvSpPr txBox="1"/>
          <p:nvPr/>
        </p:nvSpPr>
        <p:spPr>
          <a:xfrm>
            <a:off x="1070342" y="1616079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wise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Location-based data was visualized on a world map, where bubble size represents the sales intensity from each region.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analysis indicates that North America leads with the highest sales among all countries.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E907B-23C4-AD34-9486-35A4EFD0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4203763"/>
            <a:ext cx="899285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682084"/>
            <a:ext cx="5593651" cy="31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sales: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 peak in January, February, and December, indicating that inventory should be well-prepared to meet the surge in demand during these months.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contrast, April and March have recorded the lowest sales, which can be improved through effective marketing strategies and a strong product portfolio.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855752"/>
            <a:ext cx="5593651" cy="179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Preferrable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 stand out as the top performers. Maintaining a well-managed SKU selection based on </a:t>
            </a:r>
            <a:r>
              <a:rPr lang="en-GB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crucial, as there is a healthy distribution of sales across various </a:t>
            </a:r>
            <a:r>
              <a:rPr lang="en-GB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FDEAD-1902-B9CE-AB31-15F1C8CF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8811" r="67027" b="45150"/>
          <a:stretch/>
        </p:blipFill>
        <p:spPr>
          <a:xfrm>
            <a:off x="7532006" y="1617806"/>
            <a:ext cx="3883613" cy="24026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1" t="18266" r="807" b="44396"/>
          <a:stretch/>
        </p:blipFill>
        <p:spPr>
          <a:xfrm>
            <a:off x="7532006" y="4160943"/>
            <a:ext cx="4109389" cy="24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4" r="634" b="248"/>
          <a:stretch/>
        </p:blipFill>
        <p:spPr>
          <a:xfrm>
            <a:off x="488560" y="2909953"/>
            <a:ext cx="11214879" cy="23601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656592-FDD1-8E18-F8F6-0593E486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65301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88805" y="2079645"/>
            <a:ext cx="9414390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Margin by Top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dirty="0"/>
              <a:t>The donut chart for the top 10 products shows a well-balanced distribution, indicating that the profit margins across these products are evenly spread, which is a positive sign.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DDE1CD0-A35C-6912-038F-F1EF6B15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8" t="61539" r="31718" b="1019"/>
          <a:stretch/>
        </p:blipFill>
        <p:spPr>
          <a:xfrm>
            <a:off x="1288026" y="4409898"/>
            <a:ext cx="3038168" cy="205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F289B8-DA3C-0B9F-973E-E048905E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26" y="3822193"/>
            <a:ext cx="937390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707748"/>
            <a:ext cx="5593651" cy="252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portion of the bottom 10 products in terms of frequency comes from the home appliances and camera segments.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Conducting a competitor analysis can help identify gaps in our current offerings and provide insights for improvement.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best-selling products are primarily from the desktop and computer segments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advisable to keep adequate inventory levels to satisfy customer demand.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39C5C-8AE7-59E1-B0F1-259F296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16" y="4124331"/>
            <a:ext cx="3153215" cy="2248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5FD05-78C3-3FE7-4247-C1A258FE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63" y="1701975"/>
            <a:ext cx="373432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Store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926429" y="2219270"/>
            <a:ext cx="5593651" cy="259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total revenue indicates that sales from North American stores are the highest.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limited number of stores in Australia presents a missed opportunity. 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Expanding the company's presence in Australia could significantly boost sales.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883A4-93E9-4F91-B46C-9262336E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10" y="1611554"/>
            <a:ext cx="467742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Size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with an area between 1,750 and 2,000 square feet contribute to over 50% of total sales.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dirty="0"/>
              <a:t>Interestingly, the largest stores do not necessarily have the highest sales figures.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14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12" dirty="0"/>
              <a:t>Stores aged between 10 and 15 years contribute the highest sales amounts.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169C7-EFE8-2C06-5D6F-D6B07E94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32" y="4123961"/>
            <a:ext cx="4239217" cy="19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39CB8-C1C8-C171-3806-81F5F14B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122" y="1697369"/>
            <a:ext cx="431542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438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Office 2013 - 2022 Theme</vt:lpstr>
      <vt:lpstr>Data Spark - IIIuminating Insights for Global Electronics</vt:lpstr>
      <vt:lpstr>Customer Analysis</vt:lpstr>
      <vt:lpstr>Customer Analysis</vt:lpstr>
      <vt:lpstr>Sales Analysis</vt:lpstr>
      <vt:lpstr>Sales Analysis</vt:lpstr>
      <vt:lpstr>Product Analysis</vt:lpstr>
      <vt:lpstr>Product Analysis</vt:lpstr>
      <vt:lpstr>Store Analysis</vt:lpstr>
      <vt:lpstr>Store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Jinka Lakshmi Narayana</dc:creator>
  <cp:lastModifiedBy>pranavu prakash</cp:lastModifiedBy>
  <cp:revision>2</cp:revision>
  <dcterms:created xsi:type="dcterms:W3CDTF">2024-08-05T16:31:22Z</dcterms:created>
  <dcterms:modified xsi:type="dcterms:W3CDTF">2024-09-20T05:38:05Z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1d1394-37a0-4505-8d21-da79f28efe6c_Enabled">
    <vt:lpwstr>true</vt:lpwstr>
  </property>
  <property fmtid="{D5CDD505-2E9C-101B-9397-08002B2CF9AE}" pid="3" name="MSIP_Label_171d1394-37a0-4505-8d21-da79f28efe6c_SetDate">
    <vt:lpwstr>2024-08-05T16:51:27Z</vt:lpwstr>
  </property>
  <property fmtid="{D5CDD505-2E9C-101B-9397-08002B2CF9AE}" pid="4" name="MSIP_Label_171d1394-37a0-4505-8d21-da79f28efe6c_Method">
    <vt:lpwstr>Standard</vt:lpwstr>
  </property>
  <property fmtid="{D5CDD505-2E9C-101B-9397-08002B2CF9AE}" pid="5" name="MSIP_Label_171d1394-37a0-4505-8d21-da79f28efe6c_Name">
    <vt:lpwstr>defa4170-0d19-0005-0004-bc88714345d2</vt:lpwstr>
  </property>
  <property fmtid="{D5CDD505-2E9C-101B-9397-08002B2CF9AE}" pid="6" name="MSIP_Label_171d1394-37a0-4505-8d21-da79f28efe6c_SiteId">
    <vt:lpwstr>297d2b28-efc2-4659-ab8e-97e0f0d00304</vt:lpwstr>
  </property>
  <property fmtid="{D5CDD505-2E9C-101B-9397-08002B2CF9AE}" pid="7" name="MSIP_Label_171d1394-37a0-4505-8d21-da79f28efe6c_ActionId">
    <vt:lpwstr>a34a51bf-0462-4429-9aca-9403ce7fb34d</vt:lpwstr>
  </property>
  <property fmtid="{D5CDD505-2E9C-101B-9397-08002B2CF9AE}" pid="8" name="MSIP_Label_171d1394-37a0-4505-8d21-da79f28efe6c_ContentBits">
    <vt:lpwstr>0</vt:lpwstr>
  </property>
</Properties>
</file>