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Team Members: Samantha, Kanan, Charlie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Validation &amp;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- Required fields enforced using annotations (@NotBlank, @Email, etc.)</a:t>
            </a:r>
          </a:p>
          <a:p>
            <a:pPr/>
            <a:r>
              <a:t>- Return 400 for bad input, 404 for not found, 401 for unauthorized</a:t>
            </a:r>
          </a:p>
          <a:p>
            <a:pPr/>
            <a:r>
              <a:t>- Custom ExceptionHandlers used to format errors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Snippets (JUnit &amp; Validation)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- Mockito used to mock service layer for JUnit tests</a:t>
            </a:r>
          </a:p>
          <a:p>
            <a:pPr/>
            <a:r>
              <a:t>- Validations for title, deadline, and email</a:t>
            </a:r>
          </a:p>
          <a:p>
            <a:pPr/>
            <a:r>
              <a:t>- Example: @Future for deadlines, @Email for user registration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- GitHub push conflicts (initial setup)</a:t>
            </a:r>
          </a:p>
          <a:p>
            <a:pPr/>
            <a:r>
              <a:t>- Database role setup &amp; connection failures</a:t>
            </a:r>
          </a:p>
          <a:p>
            <a:pPr/>
            <a:r>
              <a:t>- Entity validation failing silently at runtime</a:t>
            </a:r>
          </a:p>
          <a:p>
            <a:pPr/>
            <a:r>
              <a:t>- Handling mock repository behavior in JUnit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system backend is fully functional and ready for frontend integration. Presentation and documentation are being finalized. Excited to present and deploy this project.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is a collaborative task management tool designed to help teams organize, track, and manage tasks with user authentication, deadlines, reminders, and a dashboard view.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Managing tasks manually leads to missed deadlines, lack of accountability, and poor collaboration within teams.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Our system provides real-time task updates, user roles, deadline alerts, and a visual dashboard to streamline team productivity.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- Backend: Spring Boot</a:t>
            </a:r>
          </a:p>
          <a:p>
            <a:pPr/>
            <a:r>
              <a:t>- Database: PostgreSQL</a:t>
            </a:r>
          </a:p>
          <a:p>
            <a:pPr/>
            <a:r>
              <a:t>- Frontend: React/Thymeleaf (Planned)</a:t>
            </a:r>
          </a:p>
          <a:p>
            <a:pPr/>
            <a:r>
              <a:t>- Authentication: JWT-based secure login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Timeline (By Weeks)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Week 1: Project Setup &amp; Requirements</a:t>
            </a:r>
          </a:p>
          <a:p>
            <a:pPr/>
            <a:r>
              <a:t>Week 2: Entity Design, DB Schema, API Setup</a:t>
            </a:r>
          </a:p>
          <a:p>
            <a:pPr/>
            <a:r>
              <a:t>Week 3: Testing, Validation, Initial Presentation</a:t>
            </a:r>
          </a:p>
          <a:p>
            <a:pPr/>
            <a:r>
              <a:t>Week 4: Final Report, Integration, and Demo Prep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Kanan – Database &amp;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- Designed ERD (User &amp; Task)</a:t>
            </a:r>
          </a:p>
          <a:p>
            <a:pPr/>
            <a:r>
              <a:t>- Configured PostgreSQL schema</a:t>
            </a:r>
          </a:p>
          <a:p>
            <a:pPr/>
            <a:r>
              <a:t>- Set up application.yml</a:t>
            </a:r>
          </a:p>
          <a:p>
            <a:pPr/>
            <a:r>
              <a:t>- Wrote unit tests for controllers/services</a:t>
            </a:r>
          </a:p>
          <a:p>
            <a:pPr/>
            <a:r>
              <a:t>- Drafted README &amp; presentation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Samantha – Backend &amp;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- Initialized Spring Boot project</a:t>
            </a:r>
          </a:p>
          <a:p>
            <a:pPr/>
            <a:r>
              <a:t>- Built User &amp; Task entity classes</a:t>
            </a:r>
          </a:p>
          <a:p>
            <a:pPr/>
            <a:r>
              <a:t>- Implemented TaskController CRUD endpoints</a:t>
            </a:r>
          </a:p>
          <a:p>
            <a:pPr/>
            <a:r>
              <a:t>- Integrated Spring Security &amp; JWT authentication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Charlie – Testing &amp; UI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- Tested all API endpoints (Postman)</a:t>
            </a:r>
          </a:p>
          <a:p>
            <a:pPr/>
            <a:r>
              <a:t>- Researched frontend frameworks (React/Thymeleaf)</a:t>
            </a:r>
          </a:p>
          <a:p>
            <a:pPr/>
            <a:r>
              <a:t>- Designed UI mockups and wireframes</a:t>
            </a:r>
          </a:p>
          <a:p>
            <a:pPr/>
            <a:r>
              <a:t>- Validated backend responses and error handling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