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50E25A9-55F3-4505-9812-DFC4AD246E3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BikeStores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BD2AD24-412E-42DA-A863-2C894C5541C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ไฟล์ที่สร้างเมื่อ: 5/6/2023 10:32:53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แดชบอร์ด 1" id="2" name="slide2">
            <a:extLst>
              <a:ext uri="{FF2B5EF4-FFF2-40B4-BE49-F238E27FC236}">
                <a16:creationId xmlns:a16="http://schemas.microsoft.com/office/drawing/2014/main" id="{BC1798BE-D8C3-4265-A1C8-40ED30CD3C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2023-05-06T02:32:54Z</dcterms:created>
  <dcterms:modified xsi:type="dcterms:W3CDTF">2023-05-06T02:32:54Z</dcterms:modified>
</cp:coreProperties>
</file>