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DAB01B7-908E-4A4C-9D06-7FD17B4699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BikeStores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A51DF25-C132-4AEE-8F09-D10E9435716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ไฟล์ที่สร้างเมื่อ: 4/29/2023 1:39:20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แดชบอร์ด 1" id="2" name="slide2">
            <a:extLst>
              <a:ext uri="{FF2B5EF4-FFF2-40B4-BE49-F238E27FC236}">
                <a16:creationId xmlns:a16="http://schemas.microsoft.com/office/drawing/2014/main" id="{7BA02AE4-CDDF-4CFD-8381-F714774844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2023-04-28T17:39:22Z</dcterms:created>
  <dcterms:modified xsi:type="dcterms:W3CDTF">2023-04-28T17:39:22Z</dcterms:modified>
</cp:coreProperties>
</file>