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38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8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42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7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883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50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1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9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44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17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8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62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8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8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1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6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52C5-9945-4180-B8B4-B4417E094F36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51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5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Confluence</a:t>
            </a:r>
            <a:r>
              <a:rPr kumimoji="1" lang="ja-JP" altLang="en-US" dirty="0" smtClean="0"/>
              <a:t>検索アプリ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4176020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フロント</a:t>
            </a:r>
            <a:r>
              <a:rPr lang="en-US" altLang="ja-JP" dirty="0" smtClean="0"/>
              <a:t>】</a:t>
            </a:r>
            <a:endParaRPr lang="en-US" altLang="ja-JP" dirty="0"/>
          </a:p>
          <a:p>
            <a:r>
              <a:rPr lang="ja-JP" altLang="en-US" dirty="0" smtClean="0"/>
              <a:t>検索を受け付け、結果を表示する</a:t>
            </a:r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08" y="3623557"/>
            <a:ext cx="1430737" cy="1494681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53354" y="2160588"/>
            <a:ext cx="417602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バック</a:t>
            </a:r>
            <a:r>
              <a:rPr lang="en-US" altLang="ja-JP" dirty="0" smtClean="0"/>
              <a:t>】</a:t>
            </a:r>
          </a:p>
          <a:p>
            <a:r>
              <a:rPr lang="en-US" altLang="ja-JP" dirty="0" smtClean="0"/>
              <a:t>slack</a:t>
            </a:r>
            <a:r>
              <a:rPr lang="ja-JP" altLang="en-US" dirty="0"/>
              <a:t>から</a:t>
            </a:r>
            <a:r>
              <a:rPr lang="ja-JP" altLang="en-US" dirty="0" smtClean="0"/>
              <a:t>検索されたテキストを受け取り、</a:t>
            </a:r>
            <a:r>
              <a:rPr lang="en-US" altLang="ja-JP" dirty="0" smtClean="0"/>
              <a:t>confluence</a:t>
            </a:r>
            <a:r>
              <a:rPr lang="ja-JP" altLang="en-US" dirty="0" smtClean="0"/>
              <a:t>に検索を行う。</a:t>
            </a:r>
            <a:endParaRPr lang="en-US" altLang="ja-JP" dirty="0" smtClean="0"/>
          </a:p>
          <a:p>
            <a:r>
              <a:rPr lang="en-US" altLang="ja-JP" dirty="0" smtClean="0"/>
              <a:t>confluence</a:t>
            </a:r>
            <a:r>
              <a:rPr lang="ja-JP" altLang="en-US" dirty="0" smtClean="0"/>
              <a:t>の検索結果を受け取り、</a:t>
            </a:r>
            <a:r>
              <a:rPr lang="en-US" altLang="ja-JP" dirty="0" smtClean="0"/>
              <a:t>slack</a:t>
            </a:r>
            <a:r>
              <a:rPr lang="ja-JP" altLang="en-US" dirty="0" err="1" smtClean="0"/>
              <a:t>へ</a:t>
            </a:r>
            <a:r>
              <a:rPr lang="ja-JP" altLang="en-US" dirty="0" smtClean="0"/>
              <a:t>結果を渡す処理を行う。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フロントエンド側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アプリ機能概要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slackAPI</a:t>
            </a:r>
            <a:r>
              <a:rPr kumimoji="1" lang="ja-JP" altLang="en-US" dirty="0" smtClean="0"/>
              <a:t>を使用して</a:t>
            </a:r>
            <a:r>
              <a:rPr lang="en-US" altLang="ja-JP" dirty="0" smtClean="0"/>
              <a:t>GUI</a:t>
            </a:r>
            <a:r>
              <a:rPr lang="ja-JP" altLang="en-US" dirty="0" smtClean="0"/>
              <a:t>上で作成を行う。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以下の設定を行う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　・</a:t>
            </a:r>
            <a:r>
              <a:rPr lang="ja-JP" altLang="en-US" dirty="0"/>
              <a:t>アプリが動作するイベントの設定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　</a:t>
            </a:r>
            <a:r>
              <a:rPr lang="en-US" altLang="ja-JP" b="1" dirty="0" smtClean="0"/>
              <a:t>message.im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⇒</a:t>
            </a:r>
            <a:r>
              <a:rPr lang="ja-JP" altLang="en-US" dirty="0" smtClean="0"/>
              <a:t>自作アプリ内の</a:t>
            </a:r>
            <a:r>
              <a:rPr lang="en-US" altLang="ja-JP" dirty="0"/>
              <a:t>DM</a:t>
            </a:r>
            <a:r>
              <a:rPr lang="ja-JP" altLang="en-US" dirty="0"/>
              <a:t>にメッセージを送った際のイベント</a:t>
            </a:r>
          </a:p>
          <a:p>
            <a:pPr marL="0" indent="0">
              <a:buNone/>
            </a:pPr>
            <a:r>
              <a:rPr lang="ja-JP" altLang="en-US" dirty="0" smtClean="0"/>
              <a:t>　・</a:t>
            </a:r>
            <a:r>
              <a:rPr lang="ja-JP" altLang="en-US" dirty="0"/>
              <a:t>スコープの設定</a:t>
            </a:r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en-US" altLang="ja-JP" b="1" dirty="0" err="1" smtClean="0"/>
              <a:t>chat:write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⇒</a:t>
            </a:r>
            <a:r>
              <a:rPr lang="en-US" altLang="ja-JP" dirty="0"/>
              <a:t>bot</a:t>
            </a:r>
            <a:r>
              <a:rPr lang="ja-JP" altLang="en-US" dirty="0"/>
              <a:t>がメッセージを送信できるようにする権限</a:t>
            </a: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　</a:t>
            </a:r>
            <a:r>
              <a:rPr lang="en-US" altLang="ja-JP" b="1" dirty="0" err="1" smtClean="0"/>
              <a:t>im:history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⇒</a:t>
            </a:r>
            <a:r>
              <a:rPr lang="ja-JP" altLang="en-US" dirty="0"/>
              <a:t>上記で設定したイベントに必要な</a:t>
            </a:r>
            <a:r>
              <a:rPr lang="ja-JP" altLang="en-US" dirty="0" smtClean="0"/>
              <a:t>スコープ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メッセージに入力された質問をバックエンド側アプリへ連携する。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419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バック</a:t>
            </a:r>
            <a:r>
              <a:rPr lang="ja-JP" altLang="en-US" dirty="0" smtClean="0"/>
              <a:t>エンド側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アプリ機能概要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766544" y="2160589"/>
            <a:ext cx="7577458" cy="3981282"/>
            <a:chOff x="766544" y="2160589"/>
            <a:chExt cx="7577458" cy="3981282"/>
          </a:xfrm>
        </p:grpSpPr>
        <p:sp>
          <p:nvSpPr>
            <p:cNvPr id="4" name="正方形/長方形 3"/>
            <p:cNvSpPr/>
            <p:nvPr/>
          </p:nvSpPr>
          <p:spPr>
            <a:xfrm>
              <a:off x="3929215" y="3521186"/>
              <a:ext cx="1537107" cy="1260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main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424862" y="2160589"/>
              <a:ext cx="1537107" cy="12600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confluence</a:t>
              </a:r>
            </a:p>
            <a:p>
              <a:pPr algn="ctr"/>
              <a:r>
                <a:rPr kumimoji="1" lang="ja-JP" altLang="en-US" dirty="0" smtClean="0"/>
                <a:t>検索機能</a:t>
              </a:r>
              <a:endParaRPr kumimoji="1" lang="ja-JP" altLang="en-US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806895" y="3521186"/>
              <a:ext cx="1537107" cy="1260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html</a:t>
              </a:r>
            </a:p>
            <a:p>
              <a:pPr algn="ctr"/>
              <a:r>
                <a:rPr kumimoji="1" lang="ja-JP" altLang="en-US" dirty="0" smtClean="0"/>
                <a:t>編集機能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424862" y="4881783"/>
              <a:ext cx="1537107" cy="12600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slack</a:t>
              </a:r>
            </a:p>
            <a:p>
              <a:pPr algn="ctr"/>
              <a:r>
                <a:rPr kumimoji="1" lang="ja-JP" altLang="en-US" dirty="0" smtClean="0"/>
                <a:t>メッセージ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/>
                <a:t>送信</a:t>
              </a:r>
              <a:r>
                <a:rPr kumimoji="1" lang="ja-JP" altLang="en-US" dirty="0" smtClean="0"/>
                <a:t>機能</a:t>
              </a:r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66544" y="3521186"/>
              <a:ext cx="2227806" cy="12600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slack</a:t>
              </a:r>
              <a:r>
                <a:rPr kumimoji="1" lang="ja-JP" altLang="en-US" dirty="0" smtClean="0"/>
                <a:t>から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メッセージ送信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（</a:t>
              </a:r>
              <a:r>
                <a:rPr kumimoji="1" lang="en-US" altLang="ja-JP" dirty="0" smtClean="0"/>
                <a:t>post</a:t>
              </a:r>
              <a:r>
                <a:rPr kumimoji="1" lang="ja-JP" altLang="en-US" dirty="0" smtClean="0"/>
                <a:t>リクエスト）</a:t>
              </a:r>
              <a:endParaRPr kumimoji="1" lang="ja-JP" altLang="en-US" dirty="0"/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3196048" y="4182233"/>
            <a:ext cx="5284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466322" y="4151230"/>
            <a:ext cx="1157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5466322" y="2830552"/>
            <a:ext cx="843749" cy="690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5466322" y="4781274"/>
            <a:ext cx="843749" cy="690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8624219" y="2401265"/>
            <a:ext cx="1853406" cy="7746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9007672" y="3763928"/>
            <a:ext cx="2348093" cy="7746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markdown</a:t>
            </a:r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672" y="4944297"/>
            <a:ext cx="1086501" cy="11350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直線矢印コネクタ 28"/>
          <p:cNvCxnSpPr>
            <a:stCxn id="6" idx="3"/>
            <a:endCxn id="25" idx="1"/>
          </p:cNvCxnSpPr>
          <p:nvPr/>
        </p:nvCxnSpPr>
        <p:spPr>
          <a:xfrm flipV="1">
            <a:off x="7961969" y="2788567"/>
            <a:ext cx="662250" cy="2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7" idx="3"/>
            <a:endCxn id="26" idx="1"/>
          </p:cNvCxnSpPr>
          <p:nvPr/>
        </p:nvCxnSpPr>
        <p:spPr>
          <a:xfrm>
            <a:off x="8344002" y="4151230"/>
            <a:ext cx="663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0" idx="3"/>
            <a:endCxn id="27" idx="1"/>
          </p:cNvCxnSpPr>
          <p:nvPr/>
        </p:nvCxnSpPr>
        <p:spPr>
          <a:xfrm>
            <a:off x="7961969" y="5511827"/>
            <a:ext cx="1045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677334" y="2053865"/>
            <a:ext cx="540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使用している言語は主に</a:t>
            </a:r>
            <a:r>
              <a:rPr kumimoji="1" lang="ja-JP" altLang="en-US" dirty="0"/>
              <a:t>「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」。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他「</a:t>
            </a:r>
            <a:r>
              <a:rPr kumimoji="1" lang="en-US" altLang="ja-JP" dirty="0" smtClean="0"/>
              <a:t>slack bolt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selenium</a:t>
            </a:r>
            <a:r>
              <a:rPr kumimoji="1" lang="ja-JP" altLang="en-US" dirty="0" smtClean="0"/>
              <a:t>」等を使用。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69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ack (ソフトウェア) - Wikipedia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" y="396239"/>
            <a:ext cx="1003716" cy="1006405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7" name="グループ化 6"/>
          <p:cNvGrpSpPr/>
          <p:nvPr/>
        </p:nvGrpSpPr>
        <p:grpSpPr>
          <a:xfrm>
            <a:off x="2796168" y="1112801"/>
            <a:ext cx="6675120" cy="4429732"/>
            <a:chOff x="3571541" y="1256856"/>
            <a:chExt cx="4657332" cy="4528660"/>
          </a:xfrm>
          <a:solidFill>
            <a:schemeClr val="bg1"/>
          </a:solidFill>
        </p:grpSpPr>
        <p:sp>
          <p:nvSpPr>
            <p:cNvPr id="4" name="正方形/長方形 3"/>
            <p:cNvSpPr/>
            <p:nvPr/>
          </p:nvSpPr>
          <p:spPr>
            <a:xfrm>
              <a:off x="3571541" y="1256856"/>
              <a:ext cx="4657332" cy="452866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721054" y="1506936"/>
              <a:ext cx="3010658" cy="3329157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881224" y="1527579"/>
              <a:ext cx="1175092" cy="1594340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直線矢印コネクタ 15"/>
          <p:cNvCxnSpPr>
            <a:stCxn id="1026" idx="3"/>
            <a:endCxn id="4" idx="1"/>
          </p:cNvCxnSpPr>
          <p:nvPr/>
        </p:nvCxnSpPr>
        <p:spPr>
          <a:xfrm>
            <a:off x="1471076" y="899442"/>
            <a:ext cx="1325092" cy="242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429838" y="5713049"/>
            <a:ext cx="252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GCP(Cloud Run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3838" y="5911865"/>
            <a:ext cx="252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メインコンテナ</a:t>
            </a:r>
            <a:endParaRPr kumimoji="1" lang="en-US" altLang="ja-JP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75358" y="6281197"/>
            <a:ext cx="252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サブコンテナ</a:t>
            </a:r>
            <a:endParaRPr kumimoji="1" lang="en-US" altLang="ja-JP" dirty="0"/>
          </a:p>
        </p:txBody>
      </p:sp>
      <p:pic>
        <p:nvPicPr>
          <p:cNvPr id="1030" name="Picture 6" descr="Python ロゴ - ソーシャルメディアとロゴ アイコン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48" y="396239"/>
            <a:ext cx="1058228" cy="105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ファイル:Google Chrome icon (February 2022)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72" y="2213100"/>
            <a:ext cx="539520" cy="5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Nodejs 独自の ロゴ - ソーシャルメディアとロゴ アイコン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0" y="2857123"/>
            <a:ext cx="1144414" cy="114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elenium・Python・GoogleChromeを使って食べログで渋谷の一位の店の名前とURLを取得する（Seleniumインストール・XPATH）  | yoshiislandblog.n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" y="4164335"/>
            <a:ext cx="1023556" cy="107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36" y="1169953"/>
            <a:ext cx="526152" cy="415313"/>
          </a:xfrm>
          <a:prstGeom prst="rect">
            <a:avLst/>
          </a:prstGeom>
        </p:spPr>
      </p:pic>
      <p:sp>
        <p:nvSpPr>
          <p:cNvPr id="38" name="フローチャート: 書類 37"/>
          <p:cNvSpPr/>
          <p:nvPr/>
        </p:nvSpPr>
        <p:spPr>
          <a:xfrm>
            <a:off x="7539770" y="4613850"/>
            <a:ext cx="974324" cy="54676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: 書類 45"/>
          <p:cNvSpPr/>
          <p:nvPr/>
        </p:nvSpPr>
        <p:spPr>
          <a:xfrm>
            <a:off x="7539770" y="3419677"/>
            <a:ext cx="974324" cy="54676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61" y="1177749"/>
            <a:ext cx="526152" cy="4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6343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203</Words>
  <Application>Microsoft Office PowerPoint</Application>
  <PresentationFormat>ワイド画面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Trebuchet MS</vt:lpstr>
      <vt:lpstr>Wingdings 3</vt:lpstr>
      <vt:lpstr>ファセット</vt:lpstr>
      <vt:lpstr>PowerPoint プレゼンテーション</vt:lpstr>
      <vt:lpstr>Confluence検索アプリ 機能概要</vt:lpstr>
      <vt:lpstr>フロントエンド側 アプリ機能概要</vt:lpstr>
      <vt:lpstr>バックエンド側 アプリ機能概要</vt:lpstr>
      <vt:lpstr>PowerPoint プレゼンテーション</vt:lpstr>
    </vt:vector>
  </TitlesOfParts>
  <Company>HPC016157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大迫　かなた</dc:creator>
  <cp:lastModifiedBy>大迫　かなた</cp:lastModifiedBy>
  <cp:revision>25</cp:revision>
  <dcterms:created xsi:type="dcterms:W3CDTF">2024-06-18T08:23:39Z</dcterms:created>
  <dcterms:modified xsi:type="dcterms:W3CDTF">2024-08-19T08:32:03Z</dcterms:modified>
</cp:coreProperties>
</file>