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2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7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8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5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1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44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52C5-9945-4180-B8B4-B4417E094F36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Confluence</a:t>
            </a:r>
            <a:r>
              <a:rPr kumimoji="1" lang="ja-JP" altLang="en-US" dirty="0" smtClean="0"/>
              <a:t>検索アプリ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176020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r>
              <a:rPr lang="ja-JP" altLang="en-US" dirty="0" smtClean="0"/>
              <a:t>検索を受け付け、結果を表示する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" y="3623557"/>
            <a:ext cx="1430737" cy="1494681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53354" y="2160588"/>
            <a:ext cx="41760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バック</a:t>
            </a:r>
            <a:r>
              <a:rPr lang="en-US" altLang="ja-JP" dirty="0" smtClean="0"/>
              <a:t>】</a:t>
            </a:r>
          </a:p>
          <a:p>
            <a:r>
              <a:rPr lang="en-US" altLang="ja-JP" dirty="0" smtClean="0"/>
              <a:t>slack</a:t>
            </a:r>
            <a:r>
              <a:rPr lang="ja-JP" altLang="en-US" dirty="0"/>
              <a:t>から</a:t>
            </a:r>
            <a:r>
              <a:rPr lang="ja-JP" altLang="en-US" dirty="0" smtClean="0"/>
              <a:t>検索されたテキストを受け取り、</a:t>
            </a:r>
            <a:r>
              <a:rPr lang="en-US" altLang="ja-JP" dirty="0" smtClean="0"/>
              <a:t>confluence</a:t>
            </a:r>
            <a:r>
              <a:rPr lang="ja-JP" altLang="en-US" dirty="0" smtClean="0"/>
              <a:t>に検索を行う。</a:t>
            </a:r>
            <a:endParaRPr lang="en-US" altLang="ja-JP" dirty="0" smtClean="0"/>
          </a:p>
          <a:p>
            <a:r>
              <a:rPr lang="en-US" altLang="ja-JP" dirty="0" smtClean="0"/>
              <a:t>confluence</a:t>
            </a:r>
            <a:r>
              <a:rPr lang="ja-JP" altLang="en-US" dirty="0" smtClean="0"/>
              <a:t>の検索結果を受け取り、</a:t>
            </a:r>
            <a:r>
              <a:rPr lang="en-US" altLang="ja-JP" dirty="0" smtClean="0"/>
              <a:t>slack</a:t>
            </a:r>
            <a:r>
              <a:rPr lang="ja-JP" altLang="en-US" dirty="0" err="1" smtClean="0"/>
              <a:t>へ</a:t>
            </a:r>
            <a:r>
              <a:rPr lang="ja-JP" altLang="en-US" dirty="0" smtClean="0"/>
              <a:t>結果を渡す処理を行う。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フロントエンド側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アプリ</a:t>
            </a:r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slackAPI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使用して</a:t>
            </a:r>
            <a:r>
              <a:rPr lang="en-US" altLang="ja-JP" dirty="0" smtClean="0"/>
              <a:t>GUI</a:t>
            </a:r>
            <a:r>
              <a:rPr lang="ja-JP" altLang="en-US" dirty="0" smtClean="0"/>
              <a:t>上で作成を</a:t>
            </a:r>
            <a:r>
              <a:rPr lang="ja-JP" altLang="en-US" dirty="0" smtClean="0"/>
              <a:t>行う</a:t>
            </a:r>
            <a:r>
              <a:rPr lang="ja-JP" altLang="en-US" dirty="0" smtClean="0"/>
              <a:t>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以下の設定を行う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/>
              <a:t>アプリが動作するイベントの設定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en-US" altLang="ja-JP" b="1" dirty="0" smtClean="0"/>
              <a:t>message.im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ja-JP" altLang="en-US" dirty="0" smtClean="0"/>
              <a:t>自作アプリ内の</a:t>
            </a:r>
            <a:r>
              <a:rPr lang="en-US" altLang="ja-JP" dirty="0"/>
              <a:t>DM</a:t>
            </a:r>
            <a:r>
              <a:rPr lang="ja-JP" altLang="en-US" dirty="0"/>
              <a:t>にメッセージを送った際のイベント</a:t>
            </a:r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/>
              <a:t>スコープの設定</a:t>
            </a:r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b="1" dirty="0" err="1" smtClean="0"/>
              <a:t>chat:write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en-US" altLang="ja-JP" dirty="0"/>
              <a:t>bot</a:t>
            </a:r>
            <a:r>
              <a:rPr lang="ja-JP" altLang="en-US" dirty="0"/>
              <a:t>がメッセージを送信できるようにする権限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en-US" altLang="ja-JP" b="1" dirty="0" err="1" smtClean="0"/>
              <a:t>im:history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ja-JP" altLang="en-US" dirty="0"/>
              <a:t>上記で設定したイベントに必要な</a:t>
            </a:r>
            <a:r>
              <a:rPr lang="ja-JP" altLang="en-US" dirty="0" smtClean="0"/>
              <a:t>スコープ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メッセージに入力された質問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バックエンド側</a:t>
            </a:r>
            <a:r>
              <a:rPr lang="ja-JP" altLang="en-US" dirty="0" smtClean="0"/>
              <a:t>アプリ</a:t>
            </a:r>
            <a:r>
              <a:rPr lang="ja-JP" altLang="en-US" dirty="0" smtClean="0"/>
              <a:t>へ連携する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419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バック</a:t>
            </a:r>
            <a:r>
              <a:rPr lang="ja-JP" altLang="en-US" dirty="0" smtClean="0"/>
              <a:t>エンド側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アプリ機能概要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66544" y="2160589"/>
            <a:ext cx="7577458" cy="3981282"/>
            <a:chOff x="766544" y="2160589"/>
            <a:chExt cx="7577458" cy="3981282"/>
          </a:xfrm>
        </p:grpSpPr>
        <p:sp>
          <p:nvSpPr>
            <p:cNvPr id="4" name="正方形/長方形 3"/>
            <p:cNvSpPr/>
            <p:nvPr/>
          </p:nvSpPr>
          <p:spPr>
            <a:xfrm>
              <a:off x="392921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main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24862" y="2160589"/>
              <a:ext cx="1537107" cy="1260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confluence</a:t>
              </a:r>
            </a:p>
            <a:p>
              <a:pPr algn="ctr"/>
              <a:r>
                <a:rPr kumimoji="1" lang="ja-JP" altLang="en-US" dirty="0" smtClean="0"/>
                <a:t>検索機能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689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html</a:t>
              </a:r>
            </a:p>
            <a:p>
              <a:pPr algn="ctr"/>
              <a:r>
                <a:rPr kumimoji="1" lang="ja-JP" altLang="en-US" dirty="0" smtClean="0"/>
                <a:t>編集機能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24862" y="4881783"/>
              <a:ext cx="1537107" cy="12600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slack</a:t>
              </a:r>
            </a:p>
            <a:p>
              <a:pPr algn="ctr"/>
              <a:r>
                <a:rPr kumimoji="1" lang="ja-JP" altLang="en-US" dirty="0" smtClean="0"/>
                <a:t>メッセージ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/>
                <a:t>送信</a:t>
              </a:r>
              <a:r>
                <a:rPr kumimoji="1" lang="ja-JP" altLang="en-US" dirty="0" smtClean="0"/>
                <a:t>機能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66544" y="3521186"/>
              <a:ext cx="2227806" cy="12600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slack</a:t>
              </a:r>
              <a:r>
                <a:rPr kumimoji="1" lang="ja-JP" altLang="en-US" dirty="0" smtClean="0"/>
                <a:t>から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メッセージ送信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post</a:t>
              </a:r>
              <a:r>
                <a:rPr kumimoji="1" lang="ja-JP" altLang="en-US" dirty="0" smtClean="0"/>
                <a:t>リクエスト）</a:t>
              </a:r>
              <a:endParaRPr kumimoji="1" lang="ja-JP" altLang="en-US" dirty="0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3196048" y="4182233"/>
            <a:ext cx="528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66322" y="4151230"/>
            <a:ext cx="115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66322" y="2830552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466322" y="4781274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624219" y="2401265"/>
            <a:ext cx="1853406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9007672" y="3763928"/>
            <a:ext cx="2348093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markdown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72" y="4944297"/>
            <a:ext cx="1086501" cy="1135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線矢印コネクタ 28"/>
          <p:cNvCxnSpPr>
            <a:stCxn id="6" idx="3"/>
            <a:endCxn id="25" idx="1"/>
          </p:cNvCxnSpPr>
          <p:nvPr/>
        </p:nvCxnSpPr>
        <p:spPr>
          <a:xfrm flipV="1">
            <a:off x="7961969" y="2788567"/>
            <a:ext cx="662250" cy="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7" idx="3"/>
            <a:endCxn id="26" idx="1"/>
          </p:cNvCxnSpPr>
          <p:nvPr/>
        </p:nvCxnSpPr>
        <p:spPr>
          <a:xfrm>
            <a:off x="8344002" y="4151230"/>
            <a:ext cx="663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0" idx="3"/>
            <a:endCxn id="27" idx="1"/>
          </p:cNvCxnSpPr>
          <p:nvPr/>
        </p:nvCxnSpPr>
        <p:spPr>
          <a:xfrm>
            <a:off x="7961969" y="5511827"/>
            <a:ext cx="1045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77334" y="2053865"/>
            <a:ext cx="540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使用している言語は主に</a:t>
            </a:r>
            <a:r>
              <a:rPr kumimoji="1" lang="ja-JP" altLang="en-US" dirty="0"/>
              <a:t>「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」。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他「</a:t>
            </a:r>
            <a:r>
              <a:rPr kumimoji="1" lang="en-US" altLang="ja-JP" dirty="0" smtClean="0"/>
              <a:t>slack bolt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selenium</a:t>
            </a:r>
            <a:r>
              <a:rPr kumimoji="1" lang="ja-JP" altLang="en-US" dirty="0" smtClean="0"/>
              <a:t>」等を使用。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6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63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198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Confluence検索アプリ 機能概要</vt:lpstr>
      <vt:lpstr>フロントエンド側 アプリ機能概要</vt:lpstr>
      <vt:lpstr>バックエンド側 アプリ機能概要</vt:lpstr>
      <vt:lpstr>PowerPoint プレゼンテーション</vt:lpstr>
    </vt:vector>
  </TitlesOfParts>
  <Company>HPC016157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大迫　かなた</dc:creator>
  <cp:lastModifiedBy>大迫　かなた</cp:lastModifiedBy>
  <cp:revision>14</cp:revision>
  <dcterms:created xsi:type="dcterms:W3CDTF">2024-06-18T08:23:39Z</dcterms:created>
  <dcterms:modified xsi:type="dcterms:W3CDTF">2024-07-11T05:06:09Z</dcterms:modified>
</cp:coreProperties>
</file>