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photoAlbum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7126-4805-4E2B-9669-8FB0D5DC6361}" type="datetimeFigureOut">
              <a:rPr lang="th-TH" smtClean="0"/>
              <a:t>22/07/68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8F49-49A6-467C-9D7E-A871AC01057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415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7126-4805-4E2B-9669-8FB0D5DC6361}" type="datetimeFigureOut">
              <a:rPr lang="th-TH" smtClean="0"/>
              <a:t>22/07/68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8F49-49A6-467C-9D7E-A871AC01057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4436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7126-4805-4E2B-9669-8FB0D5DC6361}" type="datetimeFigureOut">
              <a:rPr lang="th-TH" smtClean="0"/>
              <a:t>22/07/68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8F49-49A6-467C-9D7E-A871AC01057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441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7126-4805-4E2B-9669-8FB0D5DC6361}" type="datetimeFigureOut">
              <a:rPr lang="th-TH" smtClean="0"/>
              <a:t>22/07/68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8F49-49A6-467C-9D7E-A871AC01057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3409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7126-4805-4E2B-9669-8FB0D5DC6361}" type="datetimeFigureOut">
              <a:rPr lang="th-TH" smtClean="0"/>
              <a:t>22/07/68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8F49-49A6-467C-9D7E-A871AC01057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4917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7126-4805-4E2B-9669-8FB0D5DC6361}" type="datetimeFigureOut">
              <a:rPr lang="th-TH" smtClean="0"/>
              <a:t>22/07/68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8F49-49A6-467C-9D7E-A871AC01057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3618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7126-4805-4E2B-9669-8FB0D5DC6361}" type="datetimeFigureOut">
              <a:rPr lang="th-TH" smtClean="0"/>
              <a:t>22/07/68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8F49-49A6-467C-9D7E-A871AC01057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864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7126-4805-4E2B-9669-8FB0D5DC6361}" type="datetimeFigureOut">
              <a:rPr lang="th-TH" smtClean="0"/>
              <a:t>22/07/68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8F49-49A6-467C-9D7E-A871AC01057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30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7126-4805-4E2B-9669-8FB0D5DC6361}" type="datetimeFigureOut">
              <a:rPr lang="th-TH" smtClean="0"/>
              <a:t>22/07/68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8F49-49A6-467C-9D7E-A871AC01057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260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7126-4805-4E2B-9669-8FB0D5DC6361}" type="datetimeFigureOut">
              <a:rPr lang="th-TH" smtClean="0"/>
              <a:t>22/07/68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8F49-49A6-467C-9D7E-A871AC01057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56416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7126-4805-4E2B-9669-8FB0D5DC6361}" type="datetimeFigureOut">
              <a:rPr lang="th-TH" smtClean="0"/>
              <a:t>22/07/68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8F49-49A6-467C-9D7E-A871AC01057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598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C7126-4805-4E2B-9669-8FB0D5DC6361}" type="datetimeFigureOut">
              <a:rPr lang="th-TH" smtClean="0"/>
              <a:t>22/07/68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A8F49-49A6-467C-9D7E-A871AC01057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5692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Photo Album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by OCS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2132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werpoint_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25" y="0"/>
            <a:ext cx="1029176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415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werpoint_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25" y="0"/>
            <a:ext cx="1029176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4370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werpoint_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88" y="0"/>
            <a:ext cx="96996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889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werpoint_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7620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042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werpoint_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474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werpoint_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3" y="0"/>
            <a:ext cx="67341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5959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Angsana New</vt:lpstr>
      <vt:lpstr>Arial</vt:lpstr>
      <vt:lpstr>Calibri</vt:lpstr>
      <vt:lpstr>Calibri Light</vt:lpstr>
      <vt:lpstr>Cordia New</vt:lpstr>
      <vt:lpstr>Office Theme</vt:lpstr>
      <vt:lpstr>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OCS</dc:creator>
  <cp:lastModifiedBy>OCS</cp:lastModifiedBy>
  <cp:revision>1</cp:revision>
  <dcterms:created xsi:type="dcterms:W3CDTF">2025-07-22T04:18:50Z</dcterms:created>
  <dcterms:modified xsi:type="dcterms:W3CDTF">2025-07-22T04:18:58Z</dcterms:modified>
</cp:coreProperties>
</file>