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14a95ac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14a95a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14a95ac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14a95ac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14a95ac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14a95ac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14a95ac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14a95ac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14a95ac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14a95ac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14a95ac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14a95ac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14a95ac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14a95ac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14a95ac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14a95ac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14a95ac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14a95ac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Gaussian Filter with radius = 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14a95ac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14a95ac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Gaussian Filter with radius = 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14a95ac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14a95ac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14a95ac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14a95ac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14a95ac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14a95ac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14a95ac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14a95ac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14a95ac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14a95ac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14a95ac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14a95ac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14a95ac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14a95ac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4a95a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4a95a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14a95a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14a95a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14a95a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14a95a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14a95ac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14a95a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14a95a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14a95a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14a95ac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14a95ac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192125"/>
            <a:ext cx="8222100" cy="15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Weighted Median Filtering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3"/>
            <a:ext cx="82221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Mob_Psycho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Kanav Gupta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Anurag Mehta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 Mentor: Abhijeet Kumar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35525" y="1907550"/>
            <a:ext cx="2167800" cy="6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Algorithms</a:t>
            </a:r>
            <a:endParaRPr sz="27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208550" y="990000"/>
            <a:ext cx="41757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Median Finding</a:t>
            </a:r>
            <a:endParaRPr sz="3400">
              <a:solidFill>
                <a:schemeClr val="lt2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Shift and Update</a:t>
            </a:r>
            <a:endParaRPr sz="3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Tracking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2207275"/>
            <a:ext cx="82221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Median tracking basically exploits the property that almost all images have similar features in the adjacent median finding windows to iterate over joint-histogram in a much efficient way. Median tracking work on concept of Cut point and balance.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57078" y="2218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Cut Point and Balance</a:t>
            </a:r>
            <a:endParaRPr sz="31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903938" y="3668075"/>
            <a:ext cx="47553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Tracking Median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Efficient calculation of Balance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24664" l="0" r="0" t="0"/>
          <a:stretch/>
        </p:blipFill>
        <p:spPr>
          <a:xfrm>
            <a:off x="3443225" y="717950"/>
            <a:ext cx="5676750" cy="20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998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Balance Counting Box</a:t>
            </a:r>
            <a:endParaRPr sz="32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5715100" y="263172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275" y="1173938"/>
            <a:ext cx="4828825" cy="2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998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Balance Counting Box</a:t>
            </a:r>
            <a:endParaRPr sz="32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44025" y="387375"/>
            <a:ext cx="4768500" cy="4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Balance Counting Box stores difference of pixels on both side cut points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So balance can be calculate simply as 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chemeClr val="lt2"/>
                </a:solidFill>
              </a:rPr>
              <a:t>Where g is weight map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00" y="1239725"/>
            <a:ext cx="31051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700" y="2798375"/>
            <a:ext cx="2808000" cy="87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Necklace Table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xploit the data sparsity in joint histogram and BCB and reduces the required space as well as time required to access a particular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 data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 element insertion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 element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traversal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Insertion/Deletion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226075" y="2193750"/>
            <a:ext cx="2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775" y="817164"/>
            <a:ext cx="5536700" cy="35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58700" y="199775"/>
            <a:ext cx="88266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/>
              <a:t>Salt and Pepper denoising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00" y="912175"/>
            <a:ext cx="3085725" cy="39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850" y="945075"/>
            <a:ext cx="3085725" cy="38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58700" y="199775"/>
            <a:ext cx="88266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JPEG artifacts removal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912200"/>
            <a:ext cx="53911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50" y="2769845"/>
            <a:ext cx="2609850" cy="127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350" y="2769850"/>
            <a:ext cx="2933067" cy="1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746725" y="4454100"/>
            <a:ext cx="2855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r>
              <a:rPr lang="en"/>
              <a:t> Filter with radius = 5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5135300" y="4441000"/>
            <a:ext cx="3091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Gaussian Filter with radius =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58700" y="199775"/>
            <a:ext cx="88266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JPEG artifacts removal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746725" y="4454100"/>
            <a:ext cx="2855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3321738" y="4413150"/>
            <a:ext cx="3091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Filter with radius =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300" y="781175"/>
            <a:ext cx="3224678" cy="18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625" y="2702100"/>
            <a:ext cx="2928025" cy="16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925" y="454840"/>
            <a:ext cx="7016644" cy="43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25" y="368925"/>
            <a:ext cx="7125026" cy="44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63" y="178600"/>
            <a:ext cx="7511276" cy="46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400" y="233313"/>
            <a:ext cx="7563675" cy="46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61" y="384061"/>
            <a:ext cx="7076074" cy="4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:)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Weighted Median Filtering?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intensities in current window centered at some p 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10 ; 26 ; 122 ; 234 ; 256 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each intensity having weights 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0.15 ; 0.1 ; 0.2 ; 0.3 ; 0.25 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median is intensity at point p* where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above example median intensity will be 234 </a:t>
            </a:r>
            <a:r>
              <a:rPr lang="en"/>
              <a:t>corresponding</a:t>
            </a:r>
            <a:r>
              <a:rPr lang="en"/>
              <a:t> to weight 0.3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50" y="3749925"/>
            <a:ext cx="4211650" cy="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2259675"/>
            <a:ext cx="82221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our project we have re-</a:t>
            </a:r>
            <a:r>
              <a:rPr lang="en"/>
              <a:t>implemented</a:t>
            </a:r>
            <a:r>
              <a:rPr lang="en"/>
              <a:t> Weighted Median FIlter for images in a much efficient way with reference to the research paper. In our project we have reduced time complexity of WMF from O(r*r*logr) to O(r) which in most general cases 100+ times faster.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2181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World of Digital Photography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Transmission technology prone to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 various computer vision problems like stereo matching, optical flow estimation, image denoising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used for making unweighted median filtering/mean filtering cannot be applied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65" y="2154925"/>
            <a:ext cx="7599575" cy="2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Histogram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0950" y="2259675"/>
            <a:ext cx="8222100" cy="23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Joint histogram is a two dimensional which stores the pixel count in its bins according to the corresponding features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row of histogram corresponds to feature index and each column corresponds to intensity value of the pixel.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88075" y="2217450"/>
            <a:ext cx="19092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Diagram</a:t>
            </a:r>
            <a:endParaRPr sz="35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022500" y="4629300"/>
            <a:ext cx="2132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971" y="346000"/>
            <a:ext cx="5293254" cy="3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975" y="4122161"/>
            <a:ext cx="5293250" cy="50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