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j2wOY3G/TNLGFc14PMV3ZAc3E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5168df5a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5168df5a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b5168df5a2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 Slide 04">
    <p:bg>
      <p:bgPr>
        <a:solidFill>
          <a:srgbClr val="32395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767407" y="453425"/>
            <a:ext cx="10718168" cy="5295922"/>
          </a:xfrm>
          <a:custGeom>
            <a:rect b="b" l="l" r="r" t="t"/>
            <a:pathLst>
              <a:path extrusionOk="0" h="5295922" w="10718168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0" rotWithShape="0" algn="tr" dir="10200000" dist="165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387803" y="280842"/>
            <a:ext cx="755139" cy="3543880"/>
          </a:xfrm>
          <a:custGeom>
            <a:rect b="b" l="l" r="r" t="t"/>
            <a:pathLst>
              <a:path extrusionOk="0" h="4036" w="859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1387803" y="1309938"/>
            <a:ext cx="3108359" cy="2514784"/>
          </a:xfrm>
          <a:custGeom>
            <a:rect b="b" l="l" r="r" t="t"/>
            <a:pathLst>
              <a:path extrusionOk="0" h="2864" w="3538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706423" y="1559308"/>
            <a:ext cx="3789739" cy="2929232"/>
          </a:xfrm>
          <a:custGeom>
            <a:rect b="b" l="l" r="r" t="t"/>
            <a:pathLst>
              <a:path extrusionOk="0" h="3335" w="4317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rgbClr val="B014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10073645" y="2848312"/>
            <a:ext cx="755139" cy="3104845"/>
          </a:xfrm>
          <a:custGeom>
            <a:rect b="b" l="l" r="r" t="t"/>
            <a:pathLst>
              <a:path extrusionOk="0" h="3537" w="859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7720425" y="2848312"/>
            <a:ext cx="3108359" cy="2149508"/>
          </a:xfrm>
          <a:custGeom>
            <a:rect b="b" l="l" r="r" t="t"/>
            <a:pathLst>
              <a:path extrusionOk="0" h="2448" w="3539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7720425" y="2384692"/>
            <a:ext cx="3793250" cy="2363758"/>
          </a:xfrm>
          <a:custGeom>
            <a:rect b="b" l="l" r="r" t="t"/>
            <a:pathLst>
              <a:path extrusionOk="0" h="2691" w="4318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678325" y="1973755"/>
            <a:ext cx="10835350" cy="2514784"/>
          </a:xfrm>
          <a:custGeom>
            <a:rect b="b" l="l" r="r" t="t"/>
            <a:pathLst>
              <a:path extrusionOk="0" h="2864" w="12341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type="ctrTitle"/>
          </p:nvPr>
        </p:nvSpPr>
        <p:spPr>
          <a:xfrm>
            <a:off x="1524000" y="203734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b="1"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524000" y="4451218"/>
            <a:ext cx="824440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200"/>
              <a:buNone/>
              <a:defRPr sz="3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03" name="Google Shape;10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7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27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10" name="Google Shape;11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8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20" name="Google Shape;12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9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29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0" name="Google Shape;130;p30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0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30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30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31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1" name="Google Shape;141;p31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2" name="Google Shape;142;p31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31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4" name="Google Shape;144;p31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31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7" name="Google Shape;147;p31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3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58" name="Google Shape;15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3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01">
  <p:cSld name="Section Header 01">
    <p:bg>
      <p:bgPr>
        <a:solidFill>
          <a:srgbClr val="32395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/>
          <p:nvPr>
            <p:ph idx="2" type="pic"/>
          </p:nvPr>
        </p:nvSpPr>
        <p:spPr>
          <a:xfrm>
            <a:off x="1080144" y="1218530"/>
            <a:ext cx="10031715" cy="4226695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6"/>
          <p:cNvSpPr txBox="1"/>
          <p:nvPr>
            <p:ph type="title"/>
          </p:nvPr>
        </p:nvSpPr>
        <p:spPr>
          <a:xfrm>
            <a:off x="0" y="623555"/>
            <a:ext cx="7050284" cy="107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 b="1"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1080142" y="5462316"/>
            <a:ext cx="10025980" cy="627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4C4C4"/>
              </a:buClr>
              <a:buSzPts val="3200"/>
              <a:buNone/>
              <a:defRPr sz="3200">
                <a:solidFill>
                  <a:srgbClr val="C4C4C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47" name="Google Shape;4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54" name="Google Shape;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0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2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TOP.png"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hyperlink" Target="https://pixabay.com/en/users/padrinan-1694659/" TargetMode="External"/><Relationship Id="rId5" Type="http://schemas.openxmlformats.org/officeDocument/2006/relationships/hyperlink" Target="https://pixabay.com/en/service/faq/" TargetMode="External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1.jp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/>
          <p:nvPr/>
        </p:nvSpPr>
        <p:spPr>
          <a:xfrm>
            <a:off x="962259" y="2319635"/>
            <a:ext cx="95675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EDITOR SOFTWARE</a:t>
            </a:r>
            <a:endParaRPr/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 txBox="1"/>
          <p:nvPr/>
        </p:nvSpPr>
        <p:spPr>
          <a:xfrm>
            <a:off x="5045625" y="496672"/>
            <a:ext cx="74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SCREEN SHOTS</a:t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descr="Shape, rectangle&#10;&#10;Description automatically generated" id="281" name="Google Shape;2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1155" y="1171575"/>
            <a:ext cx="7122158" cy="550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rectangle&#10;&#10;Description automatically generated" id="287" name="Google Shape;2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3320" y="986630"/>
            <a:ext cx="7559038" cy="558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292" name="Google Shape;2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950" y="1226150"/>
            <a:ext cx="8300722" cy="491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0800"/>
            <a:ext cx="12191999" cy="819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8725" y="7214074"/>
            <a:ext cx="1895475" cy="9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/>
          <p:nvPr/>
        </p:nvSpPr>
        <p:spPr>
          <a:xfrm>
            <a:off x="574049" y="922706"/>
            <a:ext cx="662985" cy="1976829"/>
          </a:xfrm>
          <a:custGeom>
            <a:rect b="b" l="l" r="r" t="t"/>
            <a:pathLst>
              <a:path extrusionOk="0" h="1955" w="659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rgbClr val="750D2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57" r="1358" t="0"/>
          <a:stretch/>
        </p:blipFill>
        <p:spPr>
          <a:xfrm>
            <a:off x="1037947" y="1776734"/>
            <a:ext cx="10031715" cy="42266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"/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179" name="Google Shape;179;p2"/>
            <p:cNvSpPr/>
            <p:nvPr/>
          </p:nvSpPr>
          <p:spPr>
            <a:xfrm>
              <a:off x="574049" y="1060155"/>
              <a:ext cx="1427037" cy="1176395"/>
            </a:xfrm>
            <a:custGeom>
              <a:rect b="b" l="l" r="r" t="t"/>
              <a:pathLst>
                <a:path extrusionOk="0" h="1164" w="141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0" y="623555"/>
              <a:ext cx="2001085" cy="1317885"/>
            </a:xfrm>
            <a:custGeom>
              <a:rect b="b" l="l" r="r" t="t"/>
              <a:pathLst>
                <a:path extrusionOk="0" h="1303" w="1981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rgbClr val="750D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0" y="259721"/>
              <a:ext cx="7050283" cy="1544270"/>
            </a:xfrm>
            <a:custGeom>
              <a:rect b="b" l="l" r="r" t="t"/>
              <a:pathLst>
                <a:path extrusionOk="0" h="1529" w="6978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2" name="Google Shape;182;p2"/>
          <p:cNvSpPr txBox="1"/>
          <p:nvPr>
            <p:ph type="title"/>
          </p:nvPr>
        </p:nvSpPr>
        <p:spPr>
          <a:xfrm>
            <a:off x="0" y="623555"/>
            <a:ext cx="7050284" cy="107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575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WELCOME!</a:t>
            </a:r>
            <a:endParaRPr/>
          </a:p>
        </p:txBody>
      </p:sp>
      <p:sp>
        <p:nvSpPr>
          <p:cNvPr id="183" name="Google Shape;183;p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4" name="Google Shape;184;p2"/>
          <p:cNvGrpSpPr/>
          <p:nvPr/>
        </p:nvGrpSpPr>
        <p:grpSpPr>
          <a:xfrm>
            <a:off x="9289155" y="62239"/>
            <a:ext cx="2460773" cy="2860866"/>
            <a:chOff x="122777" y="-101282"/>
            <a:chExt cx="3898497" cy="4532347"/>
          </a:xfrm>
        </p:grpSpPr>
        <p:sp>
          <p:nvSpPr>
            <p:cNvPr id="185" name="Google Shape;185;p2"/>
            <p:cNvSpPr/>
            <p:nvPr/>
          </p:nvSpPr>
          <p:spPr>
            <a:xfrm rot="900000">
              <a:off x="2527762" y="982518"/>
              <a:ext cx="831594" cy="898279"/>
            </a:xfrm>
            <a:custGeom>
              <a:rect b="b" l="l" r="r" t="t"/>
              <a:pathLst>
                <a:path extrusionOk="0" h="917" w="849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 rot="900000">
              <a:off x="3645319" y="921682"/>
              <a:ext cx="353035" cy="223590"/>
            </a:xfrm>
            <a:custGeom>
              <a:rect b="b" l="l" r="r" t="t"/>
              <a:pathLst>
                <a:path extrusionOk="0" h="228" w="35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 rot="900000">
              <a:off x="1185061" y="2009013"/>
              <a:ext cx="1165017" cy="1212088"/>
            </a:xfrm>
            <a:custGeom>
              <a:rect b="b" l="l" r="r" t="t"/>
              <a:pathLst>
                <a:path extrusionOk="0" h="1234" w="1187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 rot="900000">
              <a:off x="407618" y="101170"/>
              <a:ext cx="1694568" cy="988498"/>
            </a:xfrm>
            <a:custGeom>
              <a:rect b="b" l="l" r="r" t="t"/>
              <a:pathLst>
                <a:path extrusionOk="0" h="1008" w="1727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 rot="900000">
              <a:off x="1011962" y="2205890"/>
              <a:ext cx="1165017" cy="2110365"/>
            </a:xfrm>
            <a:custGeom>
              <a:rect b="b" l="l" r="r" t="t"/>
              <a:pathLst>
                <a:path extrusionOk="0" h="2151" w="1187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 rot="900000">
              <a:off x="269276" y="434146"/>
              <a:ext cx="1859318" cy="1376838"/>
            </a:xfrm>
            <a:custGeom>
              <a:rect b="b" l="l" r="r" t="t"/>
              <a:pathLst>
                <a:path extrusionOk="0" h="1404" w="1893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 rot="900000">
              <a:off x="2717095" y="1021821"/>
              <a:ext cx="637086" cy="883902"/>
            </a:xfrm>
            <a:custGeom>
              <a:rect b="b" l="l" r="r" t="t"/>
              <a:pathLst>
                <a:path extrusionOk="0" h="883902" w="637086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 rot="900000">
              <a:off x="2741308" y="760837"/>
              <a:ext cx="835518" cy="1172862"/>
            </a:xfrm>
            <a:custGeom>
              <a:rect b="b" l="l" r="r" t="t"/>
              <a:pathLst>
                <a:path extrusionOk="0" h="1197" w="854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 rot="900000">
              <a:off x="3649652" y="888768"/>
              <a:ext cx="95216" cy="223133"/>
            </a:xfrm>
            <a:custGeom>
              <a:rect b="b" l="l" r="r" t="t"/>
              <a:pathLst>
                <a:path extrusionOk="0" h="223133" w="95216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 rot="900000">
              <a:off x="2019446" y="414591"/>
              <a:ext cx="843363" cy="737451"/>
            </a:xfrm>
            <a:custGeom>
              <a:rect b="b" l="l" r="r" t="t"/>
              <a:pathLst>
                <a:path extrusionOk="0" h="752" w="860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 rot="900000">
              <a:off x="2079967" y="325841"/>
              <a:ext cx="74528" cy="362005"/>
            </a:xfrm>
            <a:custGeom>
              <a:rect b="b" l="l" r="r" t="t"/>
              <a:pathLst>
                <a:path extrusionOk="0" h="362005" w="74528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 rot="900000">
              <a:off x="1775590" y="2086757"/>
              <a:ext cx="694907" cy="219666"/>
            </a:xfrm>
            <a:custGeom>
              <a:rect b="b" l="l" r="r" t="t"/>
              <a:pathLst>
                <a:path extrusionOk="0" h="219666" w="694907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 rot="900000">
              <a:off x="1156551" y="2224925"/>
              <a:ext cx="1165017" cy="993066"/>
            </a:xfrm>
            <a:custGeom>
              <a:rect b="b" l="l" r="r" t="t"/>
              <a:pathLst>
                <a:path extrusionOk="0" h="993066" w="1165017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 rot="900000">
              <a:off x="1885228" y="811629"/>
              <a:ext cx="1416064" cy="1596504"/>
            </a:xfrm>
            <a:custGeom>
              <a:rect b="b" l="l" r="r" t="t"/>
              <a:pathLst>
                <a:path extrusionOk="0" h="1626" w="1444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 rot="900000">
              <a:off x="1926972" y="668003"/>
              <a:ext cx="283372" cy="1423054"/>
            </a:xfrm>
            <a:custGeom>
              <a:rect b="b" l="l" r="r" t="t"/>
              <a:pathLst>
                <a:path extrusionOk="0" h="1423054" w="283372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0" name="Google Shape;200;p2"/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Photo credit</a:t>
            </a:r>
            <a:r>
              <a:rPr lang="en-US" sz="1400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padrinan via </a:t>
            </a:r>
            <a:r>
              <a:rPr lang="en-US" sz="1400" u="sng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r>
              <a:rPr lang="en-US" sz="1400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(Creative Commons Zero </a:t>
            </a:r>
            <a:r>
              <a:rPr lang="en-US" sz="1400" u="sng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license</a:t>
            </a:r>
            <a:r>
              <a:rPr lang="en-US" sz="1400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6869511" y="2153415"/>
            <a:ext cx="309892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</a:pPr>
            <a:r>
              <a:rPr b="1" i="0" lang="en-US" sz="27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0" i="0" sz="18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6225066" y="2725281"/>
            <a:ext cx="490271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. Preethi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K . Bhargavi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 . Kanchana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 . Reddy Sudha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 . Mounika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>
            <p:ph type="title"/>
          </p:nvPr>
        </p:nvSpPr>
        <p:spPr>
          <a:xfrm>
            <a:off x="531341" y="111212"/>
            <a:ext cx="10211454" cy="1381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Times New Roman"/>
              <a:buNone/>
            </a:pPr>
            <a:r>
              <a:rPr b="1"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b="1"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DESCRIPTI0N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"/>
          <p:cNvSpPr txBox="1"/>
          <p:nvPr>
            <p:ph idx="1" type="body"/>
          </p:nvPr>
        </p:nvSpPr>
        <p:spPr>
          <a:xfrm>
            <a:off x="531341" y="1735494"/>
            <a:ext cx="11269362" cy="3730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SES accepts input file and pattern_spes file.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SES shall search and replace all “search strings” with corresponding “replace strings”.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any text is repeated both input file and pattern_file then the text is replaced with another “string” or “number” or “symbol”.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Pattern_specs file contents should support mentioning whether the search/replace is case sensitive or insensitive.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SES shall load the file content into memory , and then do all processing in memory.final result in written to output file at once.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type="title"/>
          </p:nvPr>
        </p:nvSpPr>
        <p:spPr>
          <a:xfrm>
            <a:off x="1451575" y="-1"/>
            <a:ext cx="90888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b="1" lang="en-US" sz="3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216" name="Google Shape;216;p4"/>
          <p:cNvSpPr txBox="1"/>
          <p:nvPr>
            <p:ph idx="1" type="body"/>
          </p:nvPr>
        </p:nvSpPr>
        <p:spPr>
          <a:xfrm>
            <a:off x="643812" y="1198604"/>
            <a:ext cx="10959183" cy="490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As per the requirement we need to consider 1)Case sensitive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2) In sensitive in the pattern_spes file.</a:t>
            </a:r>
            <a:endParaRPr/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Here ,we consider 3 Different inputs 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arenR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Lower case to character Strings.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arenR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 Uppercase String words.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arenR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lines as Strings.</a:t>
            </a:r>
            <a:endParaRPr/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the pattern_spes file the replace String for corresponding to Char String, String Word and Lines replace accordingly.</a:t>
            </a:r>
            <a:endParaRPr/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the lines of Strings first we check for Case sensitive of String if YES we replaced with the corresponding replace String in the pattern_spes file, if not we check for insensitive and replace accordingly.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/>
          <p:nvPr/>
        </p:nvSpPr>
        <p:spPr>
          <a:xfrm>
            <a:off x="2649900" y="360026"/>
            <a:ext cx="8285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1" lang="en-US" sz="4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b="1" sz="3600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33" y="3395632"/>
            <a:ext cx="1524228" cy="115960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/>
        </p:nvSpPr>
        <p:spPr>
          <a:xfrm>
            <a:off x="3366435" y="1660850"/>
            <a:ext cx="6097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algrind is a tool for finding memory access errors to heap memory (memory that is dynamically allocated with new or malloc) in C and C++ programs. Memory access errors are the most difficult bugs to find and to fix.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3366435" y="3187179"/>
            <a:ext cx="6096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GDB stands for GNU Project Debugger and is a powerful debugging tool for C(along with other languages like C++). </a:t>
            </a:r>
            <a:r>
              <a:rPr i="0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you to poke around inside your C programs while they are executing and also allows you to see what exactly happens when your program crashes.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3368039" y="5405874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4D5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Splint, short for Secure Programming Lint, is a programming tool for statically checking C programs for security vulnerabilities and coding mistakes.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107" y="5468410"/>
            <a:ext cx="1285875" cy="89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9673" y="1987094"/>
            <a:ext cx="1196741" cy="49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idx="1" type="body"/>
          </p:nvPr>
        </p:nvSpPr>
        <p:spPr>
          <a:xfrm>
            <a:off x="685800" y="1644227"/>
            <a:ext cx="109602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5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MAKEFILE: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Makefile is a set of commands (similar to terminal commands) with variable names and targets to create object file and to remove them. In a single make file we can create multiple targets to compile and to remove object, binary files. You can compile your project (program) any number of times by using Makefile.</a:t>
            </a:r>
            <a:r>
              <a:rPr i="0"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transform dependency files to target results via multiple arbitrary commands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changes made to an image file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convert between different file formats via an automatic system that copies the final file to different emails targeting multiple users through a custom content management system</a:t>
            </a:r>
            <a:endParaRPr/>
          </a:p>
          <a:p>
            <a:pPr indent="-76200" lvl="4" marL="2057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title"/>
          </p:nvPr>
        </p:nvSpPr>
        <p:spPr>
          <a:xfrm>
            <a:off x="3006243" y="837614"/>
            <a:ext cx="6965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PHASES OF PROJECT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193" y="5413982"/>
            <a:ext cx="5526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804" y="6111807"/>
            <a:ext cx="595374" cy="57733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188545" y="1610826"/>
            <a:ext cx="278985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Valgrind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961" y="3665544"/>
            <a:ext cx="1196741" cy="49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235" y="2434568"/>
            <a:ext cx="996194" cy="75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2606" y="1511368"/>
            <a:ext cx="1124533" cy="65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3430" y="4634021"/>
            <a:ext cx="922895" cy="57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title"/>
          </p:nvPr>
        </p:nvSpPr>
        <p:spPr>
          <a:xfrm>
            <a:off x="2991172" y="0"/>
            <a:ext cx="6068851" cy="1404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1" lang="en-US" sz="3600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DONE</a:t>
            </a:r>
            <a:endParaRPr b="1" sz="3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4" name="Google Shape;254;p8"/>
          <p:cNvGrpSpPr/>
          <p:nvPr/>
        </p:nvGrpSpPr>
        <p:grpSpPr>
          <a:xfrm>
            <a:off x="1259633" y="1428207"/>
            <a:ext cx="10025303" cy="5102597"/>
            <a:chOff x="0" y="623"/>
            <a:chExt cx="10025303" cy="5102597"/>
          </a:xfrm>
        </p:grpSpPr>
        <p:sp>
          <p:nvSpPr>
            <p:cNvPr id="255" name="Google Shape;255;p8"/>
            <p:cNvSpPr/>
            <p:nvPr/>
          </p:nvSpPr>
          <p:spPr>
            <a:xfrm>
              <a:off x="0" y="29489"/>
              <a:ext cx="10025303" cy="145788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41010" y="328647"/>
              <a:ext cx="801836" cy="8018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683857" y="623"/>
              <a:ext cx="8341445" cy="1457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 txBox="1"/>
            <p:nvPr/>
          </p:nvSpPr>
          <p:spPr>
            <a:xfrm>
              <a:off x="1683857" y="623"/>
              <a:ext cx="8341445" cy="1457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4275" lIns="154275" spcFirstLastPara="1" rIns="154275" wrap="square" tIns="15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code is written  in C language by using  the concept of Makefile .</a:t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0" y="1822979"/>
              <a:ext cx="10025303" cy="145788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441010" y="2151003"/>
              <a:ext cx="801836" cy="80183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1683857" y="1822979"/>
              <a:ext cx="8341445" cy="1457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 txBox="1"/>
            <p:nvPr/>
          </p:nvSpPr>
          <p:spPr>
            <a:xfrm>
              <a:off x="1683857" y="1822979"/>
              <a:ext cx="8341445" cy="1457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4275" lIns="154275" spcFirstLastPara="1" rIns="154275" wrap="square" tIns="15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 using valgrind , GDB and Splint tools we can detect the errors and memory leakage.</a:t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0" y="3645335"/>
              <a:ext cx="10025303" cy="145788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441010" y="3973359"/>
              <a:ext cx="801836" cy="8018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-42998" r="-4299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1683857" y="3645335"/>
              <a:ext cx="8341445" cy="1457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1683857" y="3645335"/>
              <a:ext cx="8341445" cy="1457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4275" lIns="154275" spcFirstLastPara="1" rIns="154275" wrap="square" tIns="15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Here , we gave inputs as  </a:t>
              </a:r>
              <a:r>
                <a:rPr b="0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Char String, String Word and Lines </a:t>
              </a:r>
              <a:r>
                <a:rPr b="0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b="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67" name="Google Shape;26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96525" y="5878388"/>
            <a:ext cx="1895475" cy="97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5168df5a2_0_2"/>
          <p:cNvSpPr txBox="1"/>
          <p:nvPr>
            <p:ph type="title"/>
          </p:nvPr>
        </p:nvSpPr>
        <p:spPr>
          <a:xfrm>
            <a:off x="2780975" y="363202"/>
            <a:ext cx="8610600" cy="74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B050"/>
                </a:solidFill>
              </a:rPr>
              <a:t>                  </a:t>
            </a:r>
            <a:r>
              <a:rPr b="1" lang="en-US" sz="3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SCREENSHOTS</a:t>
            </a:r>
            <a:endParaRPr b="1" sz="3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&#10;&#10;Description automatically generated with medium confidence" id="274" name="Google Shape;274;g1b5168df5a2_0_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901" y="1416900"/>
            <a:ext cx="7959000" cy="49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2022-01-12T05:29:40Z</dcterms:created>
  <dc:creator>DIVYA BHANU, DOSAPATI (Cognizant)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554219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S9.1.2</vt:lpwstr>
  </property>
</Properties>
</file>