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05000"/>
            <a:ext cx="7175351" cy="1793167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WEB Development</a:t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LGM VIRTUAL INTERNSHIP PROGRAM</a:t>
            </a:r>
            <a:endParaRPr lang="en-US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267200"/>
            <a:ext cx="7406640" cy="17526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01:  To Do List Webpage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5316479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Name: Kanchan </a:t>
            </a:r>
            <a:r>
              <a:rPr lang="en-US" sz="2400" dirty="0" err="1" smtClean="0">
                <a:solidFill>
                  <a:srgbClr val="7030A0"/>
                </a:solidFill>
              </a:rPr>
              <a:t>Sakhahari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Walunj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13830" r="9403" b="599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12768" r="9254" b="573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t="13060" r="9957" b="4882"/>
          <a:stretch/>
        </p:blipFill>
        <p:spPr bwMode="auto">
          <a:xfrm>
            <a:off x="0" y="0"/>
            <a:ext cx="9144000" cy="685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7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</TotalTime>
  <Words>12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    WEB Development  LGM VIRTUAL INTERNSHIP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 LGM VIRTUAL INTERNSHIP PROGRAM</dc:title>
  <dc:creator>HP</dc:creator>
  <cp:lastModifiedBy>HP</cp:lastModifiedBy>
  <cp:revision>4</cp:revision>
  <dcterms:created xsi:type="dcterms:W3CDTF">2022-02-09T18:45:54Z</dcterms:created>
  <dcterms:modified xsi:type="dcterms:W3CDTF">2022-02-11T12:57:12Z</dcterms:modified>
</cp:coreProperties>
</file>