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272" r:id="rId4"/>
    <p:sldId id="276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892D97-0770-4B9E-A217-BE5B9E2D7D03}" type="datetime1">
              <a:rPr lang="en-US" smtClean="0"/>
              <a:t>8/23/2024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97A4-3343-4D25-891A-E36D9EC663D3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A67-B608-41FA-96FC-DED27E47ED2C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54DF-C97B-4FF8-9DCC-B94891CE88A7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DCBF-D472-43EC-B43F-D98093F3417B}" type="datetime1">
              <a:rPr lang="en-US" smtClean="0"/>
              <a:t>8/23/2024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91D5-A9B5-4E82-BADB-ECE63702CFC5}" type="datetime1">
              <a:rPr lang="en-US" smtClean="0"/>
              <a:t>8/23/2024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2921-00FE-46BC-9F1A-0881426F4DD0}" type="datetime1">
              <a:rPr lang="en-US" smtClean="0"/>
              <a:t>8/23/2024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69-AF7E-43BB-9ADB-1C251C15F90D}" type="datetime1">
              <a:rPr lang="en-US" smtClean="0"/>
              <a:t>8/23/2024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1C52-2403-4E66-8A38-4BF6F61EBFB6}" type="datetime1">
              <a:rPr lang="en-US" smtClean="0"/>
              <a:t>8/23/2024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DC19-A956-4A8B-BEDB-6F29E649E11F}" type="datetime1">
              <a:rPr lang="en-US" smtClean="0"/>
              <a:t>8/23/2024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FE28-DCDA-417C-B71B-4E19FB815DA8}" type="datetime1">
              <a:rPr lang="en-US" smtClean="0"/>
              <a:t>8/23/2024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0129F1A-3293-4E07-AF95-A955C83E2E93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>
            <a:normAutofit/>
          </a:bodyPr>
          <a:lstStyle/>
          <a:p>
            <a:r>
              <a:rPr lang="en-US" dirty="0"/>
              <a:t>Health Insurance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>
            <a:normAutofit/>
          </a:bodyPr>
          <a:lstStyle/>
          <a:p>
            <a:r>
              <a:rPr lang="en-US" dirty="0"/>
              <a:t>Kanchan Bhattarai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0025E-200D-9E54-9BDA-B5D851A5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F1DCBF-D472-43EC-B43F-D98093F3417B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 &amp; Implementations</a:t>
            </a:r>
          </a:p>
          <a:p>
            <a:r>
              <a:rPr lang="en-US" dirty="0"/>
              <a:t>Analytics &amp; Result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BA1-009C-0C61-0DF4-CCCA26A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F68-1DD0-4839-B4A3-36C5E765A630}" type="datetime1">
              <a:rPr lang="en-US" smtClean="0"/>
              <a:t>8/23/2024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effectLst/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7EA74B-D8FC-A4E9-E86E-920A34B268AF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400" dirty="0"/>
              <a:t>Project Goal</a:t>
            </a:r>
          </a:p>
          <a:p>
            <a:pPr marL="342900" lvl="2" indent="-342900"/>
            <a:r>
              <a:rPr lang="en-US" sz="2400" dirty="0"/>
              <a:t>Design and Implement Data Pipelines leveraging big data tools which helps the stakeholders make effective data-driven decisions</a:t>
            </a:r>
          </a:p>
          <a:p>
            <a:pPr marL="342900" lvl="2" indent="-342900"/>
            <a:r>
              <a:rPr lang="en-US" sz="2400" dirty="0"/>
              <a:t>Analyze customer behavior to customize insurance policies and boost engagement.</a:t>
            </a:r>
          </a:p>
          <a:p>
            <a:pPr marL="342900" lvl="2" indent="-342900"/>
            <a:r>
              <a:rPr lang="en-US" sz="2400" dirty="0"/>
              <a:t>Use insights from competitor data to uncover market trends and potential opportunities.</a:t>
            </a:r>
          </a:p>
          <a:p>
            <a:pPr marL="342900" lvl="2" indent="-342900"/>
            <a:r>
              <a:rPr lang="en-US" sz="2400" u="none" strike="noStrike" dirty="0">
                <a:effectLst/>
              </a:rPr>
              <a:t>Increase revenue by determining royalties for past customers and driving decisions with data.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EE501-7141-37C9-A47C-D033C194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287051-4620-4163-9160-C6953C311AB9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4" y="1847090"/>
            <a:ext cx="10972800" cy="236829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Use Cases : Sprint 1 (Current Sprint)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Requirement Documentation and Design Document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disease has a maximum number of claims.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those Subscribers having age less than 30 and they subscribe any subgroup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out hospital which serve most number of patients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8BA1-009C-0C61-0DF4-CCCA26A3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F68-1DD0-4839-B4A3-36C5E765A630}" type="datetime1">
              <a:rPr lang="en-US" smtClean="0"/>
              <a:t>8/23/2024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0600B7-2063-5226-408E-82BC8C155845}"/>
              </a:ext>
            </a:extLst>
          </p:cNvPr>
          <p:cNvSpPr txBox="1">
            <a:spLocks/>
          </p:cNvSpPr>
          <p:nvPr/>
        </p:nvSpPr>
        <p:spPr>
          <a:xfrm>
            <a:off x="672084" y="4215385"/>
            <a:ext cx="10972800" cy="202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Use Cases : Sprint 2 (Next Sprint)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out which subgroups subscribe most number of times</a:t>
            </a:r>
            <a:endParaRPr lang="en-US" sz="18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out total number of claims which were rejected</a:t>
            </a:r>
            <a:endParaRPr lang="en-US" sz="18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8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where most claims are coming (city)</a:t>
            </a:r>
            <a:endParaRPr lang="en-US" sz="18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Design &amp; Implementations</a:t>
            </a:r>
          </a:p>
        </p:txBody>
      </p:sp>
      <p:pic>
        <p:nvPicPr>
          <p:cNvPr id="11" name="Picture 10" descr="A diagram of a data exchange&#10;&#10;Description automatically generated with medium confidence">
            <a:extLst>
              <a:ext uri="{FF2B5EF4-FFF2-40B4-BE49-F238E27FC236}">
                <a16:creationId xmlns:a16="http://schemas.microsoft.com/office/drawing/2014/main" id="{0EC0948A-853B-C6F4-5479-B201B038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741475"/>
            <a:ext cx="5388864" cy="4243730"/>
          </a:xfrm>
          <a:prstGeom prst="rect">
            <a:avLst/>
          </a:prstGeom>
          <a:noFill/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54C22E9B-CFBB-0DAE-FBD0-B88AC535E8C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 Ingestion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Data is ingested from multiple sources, including CSV and JSON files containing patient records, claims, and subscriber information from 3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</a:rPr>
              <a:t>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party and we scrapping.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Amazon S3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The raw data is stored securely and centrally in Amazon S3, providing a scalable repository for further processing.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Databricks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Databricks is used to clean and transform the data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PySpark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ensuring it is prepared for analysis.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Amazon Redshift Loading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The cleaned and transformed data is loaded into Amazon Redshift, where it can be queried to generate business insights.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72BB99B-55C2-ED17-CC85-8492CCB4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527B-018A-4637-8D74-2BDDB42D9B62}" type="datetime1">
              <a:rPr lang="en-US" smtClean="0"/>
              <a:t>8/23/2024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and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those Subscribers having age less than 30 and they subscribe any subgroup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GB" sz="2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GB" sz="2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GB" sz="2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GB" sz="2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out hospital which serve most number of patients</a:t>
            </a:r>
          </a:p>
          <a:p>
            <a:pPr marL="400050" lvl="1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8374549-71E2-A58A-A9B9-0CE3F9D463D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20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disease has a maximum number of claims.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8C57-F214-E3E8-9974-D13B6F14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932-6280-4D18-8BB4-6A717802432E}" type="datetime1">
              <a:rPr lang="en-US" smtClean="0"/>
              <a:t>8/23/2024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7F9118-FBAB-E42D-9E97-E66C6A4E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8" b="2252"/>
          <a:stretch/>
        </p:blipFill>
        <p:spPr>
          <a:xfrm>
            <a:off x="926237" y="3061854"/>
            <a:ext cx="5020376" cy="1496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0C96E0-FA3B-BD47-3F7A-AF7291F8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" r="719"/>
          <a:stretch/>
        </p:blipFill>
        <p:spPr>
          <a:xfrm>
            <a:off x="6617563" y="3061854"/>
            <a:ext cx="4648200" cy="2011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A86D69-43DF-1D2E-2F10-61DF96CB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37" y="5537159"/>
            <a:ext cx="5020376" cy="7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>
            <a:normAutofit/>
          </a:bodyPr>
          <a:lstStyle/>
          <a:p>
            <a:r>
              <a:rPr lang="en-US" dirty="0"/>
              <a:t>Any Questions/Comments?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6464-5DC6-B3FE-197A-483D8904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CF09662-C121-43A6-BE57-16AFD5475F30}" type="datetime1">
              <a:rPr lang="en-US" smtClean="0"/>
              <a:pPr>
                <a:spcAft>
                  <a:spcPts val="600"/>
                </a:spcAft>
              </a:pPr>
              <a:t>8/23/2024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250</TotalTime>
  <Words>312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Palatino Linotype</vt:lpstr>
      <vt:lpstr>Company background presentation</vt:lpstr>
      <vt:lpstr>Health Insurance  Project Update</vt:lpstr>
      <vt:lpstr>Agenda</vt:lpstr>
      <vt:lpstr>Project Overview</vt:lpstr>
      <vt:lpstr>Requirements</vt:lpstr>
      <vt:lpstr>Design &amp; Implementations</vt:lpstr>
      <vt:lpstr>Analytics and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Kanchan Bhattarai</dc:creator>
  <cp:lastModifiedBy>Kanchan Bhattarai</cp:lastModifiedBy>
  <cp:revision>9</cp:revision>
  <dcterms:created xsi:type="dcterms:W3CDTF">2024-08-23T20:49:50Z</dcterms:created>
  <dcterms:modified xsi:type="dcterms:W3CDTF">2024-08-24T00:59:54Z</dcterms:modified>
</cp:coreProperties>
</file>