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71E3-29E6-4A38-B470-FCFABC19F94C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E85A-874D-4956-8BDC-2ECB0678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8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71E3-29E6-4A38-B470-FCFABC19F94C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E85A-874D-4956-8BDC-2ECB0678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27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71E3-29E6-4A38-B470-FCFABC19F94C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E85A-874D-4956-8BDC-2ECB0678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0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71E3-29E6-4A38-B470-FCFABC19F94C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E85A-874D-4956-8BDC-2ECB0678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40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71E3-29E6-4A38-B470-FCFABC19F94C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E85A-874D-4956-8BDC-2ECB0678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21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71E3-29E6-4A38-B470-FCFABC19F94C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E85A-874D-4956-8BDC-2ECB0678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93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71E3-29E6-4A38-B470-FCFABC19F94C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E85A-874D-4956-8BDC-2ECB0678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41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71E3-29E6-4A38-B470-FCFABC19F94C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E85A-874D-4956-8BDC-2ECB0678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69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71E3-29E6-4A38-B470-FCFABC19F94C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E85A-874D-4956-8BDC-2ECB0678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87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71E3-29E6-4A38-B470-FCFABC19F94C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E85A-874D-4956-8BDC-2ECB0678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4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71E3-29E6-4A38-B470-FCFABC19F94C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E85A-874D-4956-8BDC-2ECB0678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79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71E3-29E6-4A38-B470-FCFABC19F94C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E85A-874D-4956-8BDC-2ECB0678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54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86396"/>
            <a:ext cx="9144000" cy="698679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The Superlatives </a:t>
            </a:r>
          </a:p>
          <a:p>
            <a:r>
              <a:rPr lang="en-IN" dirty="0"/>
              <a:t>K</a:t>
            </a:r>
            <a:r>
              <a:rPr lang="en-IN" dirty="0" smtClean="0"/>
              <a:t>anchan </a:t>
            </a:r>
            <a:r>
              <a:rPr lang="en-IN" dirty="0" err="1" smtClean="0"/>
              <a:t>Saxena</a:t>
            </a:r>
            <a:r>
              <a:rPr lang="en-IN" dirty="0" smtClean="0"/>
              <a:t> (Lead), Praveen</a:t>
            </a:r>
            <a:r>
              <a:rPr lang="en-IN" dirty="0" smtClean="0"/>
              <a:t>, </a:t>
            </a:r>
            <a:r>
              <a:rPr lang="en-IN" dirty="0" err="1" smtClean="0"/>
              <a:t>Prateek</a:t>
            </a:r>
            <a:r>
              <a:rPr lang="en-IN" dirty="0" smtClean="0"/>
              <a:t>, </a:t>
            </a:r>
            <a:r>
              <a:rPr lang="en-IN" dirty="0" smtClean="0"/>
              <a:t>Subash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03" y="1378020"/>
            <a:ext cx="2564994" cy="1712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3864265"/>
            <a:ext cx="8039100" cy="12446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23" y="0"/>
            <a:ext cx="2205293" cy="1815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655" y="-1938"/>
            <a:ext cx="1786814" cy="19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84" y="3067997"/>
            <a:ext cx="667928" cy="962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4" y="939250"/>
            <a:ext cx="1755071" cy="1520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</a:t>
            </a:r>
            <a:r>
              <a:rPr lang="en-IN" b="1" dirty="0" smtClean="0">
                <a:solidFill>
                  <a:srgbClr val="C00000"/>
                </a:solidFill>
              </a:rPr>
              <a:t>Challenges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01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                 </a:t>
            </a:r>
            <a:r>
              <a:rPr lang="en-IN" b="1" u="sng" dirty="0" smtClean="0"/>
              <a:t>Farmers</a:t>
            </a:r>
          </a:p>
          <a:p>
            <a:r>
              <a:rPr lang="en-IN" dirty="0" smtClean="0"/>
              <a:t>Compromised crop price.</a:t>
            </a:r>
          </a:p>
          <a:p>
            <a:r>
              <a:rPr lang="en-IN" dirty="0" smtClean="0"/>
              <a:t>Transporting crop to </a:t>
            </a:r>
            <a:r>
              <a:rPr lang="en-IN" dirty="0" err="1" smtClean="0"/>
              <a:t>Mandi</a:t>
            </a:r>
            <a:r>
              <a:rPr lang="en-IN" dirty="0" smtClean="0"/>
              <a:t> (breakdown, rain, accidents) </a:t>
            </a:r>
          </a:p>
          <a:p>
            <a:r>
              <a:rPr lang="en-IN" dirty="0" smtClean="0"/>
              <a:t>Settling on un-profitable deal due-to-helplessness.</a:t>
            </a:r>
          </a:p>
          <a:p>
            <a:r>
              <a:rPr lang="en-IN" dirty="0" smtClean="0"/>
              <a:t>No storage at </a:t>
            </a:r>
            <a:r>
              <a:rPr lang="en-IN" dirty="0" err="1" smtClean="0"/>
              <a:t>Mandi</a:t>
            </a:r>
            <a:r>
              <a:rPr lang="en-IN" dirty="0" smtClean="0"/>
              <a:t> (rainy days)</a:t>
            </a:r>
          </a:p>
          <a:p>
            <a:r>
              <a:rPr lang="en-IN" dirty="0" smtClean="0"/>
              <a:t>Carrying cash from </a:t>
            </a:r>
            <a:r>
              <a:rPr lang="en-IN" dirty="0" err="1" smtClean="0"/>
              <a:t>Mandi</a:t>
            </a:r>
            <a:r>
              <a:rPr lang="en-IN" dirty="0" smtClean="0"/>
              <a:t> to Home (Robbery)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989" y="1901444"/>
            <a:ext cx="2163997" cy="1431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162" y="1545465"/>
            <a:ext cx="924560" cy="914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20221299">
            <a:off x="4888381" y="1874343"/>
            <a:ext cx="218807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Lower Price</a:t>
            </a:r>
            <a:endParaRPr lang="en-US" sz="2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84" y="4428990"/>
            <a:ext cx="1570447" cy="1463976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163650" y="4546241"/>
            <a:ext cx="9342549" cy="1346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u="sng" dirty="0" smtClean="0"/>
              <a:t>Merchant </a:t>
            </a:r>
          </a:p>
          <a:p>
            <a:r>
              <a:rPr lang="en-IN" dirty="0" smtClean="0"/>
              <a:t>Pay at least 5-10% commission to the </a:t>
            </a:r>
            <a:r>
              <a:rPr lang="en-IN" dirty="0" err="1" smtClean="0"/>
              <a:t>Mandi</a:t>
            </a:r>
            <a:r>
              <a:rPr lang="en-IN" dirty="0" smtClean="0"/>
              <a:t> Vendors.</a:t>
            </a:r>
          </a:p>
          <a:p>
            <a:r>
              <a:rPr lang="en-IN" dirty="0" smtClean="0"/>
              <a:t>Carrying cash from Office to </a:t>
            </a:r>
            <a:r>
              <a:rPr lang="en-IN" dirty="0" err="1" smtClean="0"/>
              <a:t>Mandi</a:t>
            </a:r>
            <a:r>
              <a:rPr lang="en-IN" dirty="0" smtClean="0"/>
              <a:t> (Cash Economy)</a:t>
            </a:r>
          </a:p>
        </p:txBody>
      </p:sp>
    </p:spTree>
    <p:extLst>
      <p:ext uri="{BB962C8B-B14F-4D97-AF65-F5344CB8AC3E}">
        <p14:creationId xmlns:p14="http://schemas.microsoft.com/office/powerpoint/2010/main" val="17781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81" y="4086364"/>
            <a:ext cx="1314999" cy="133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Solution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Crop Bidding platform (Between Farmer Merchant)</a:t>
            </a:r>
          </a:p>
          <a:p>
            <a:endParaRPr lang="en-IN" dirty="0" smtClean="0"/>
          </a:p>
          <a:p>
            <a:r>
              <a:rPr lang="en-IN" dirty="0" smtClean="0"/>
              <a:t>Bypass </a:t>
            </a:r>
            <a:r>
              <a:rPr lang="en-IN" dirty="0" err="1" smtClean="0"/>
              <a:t>Mandi</a:t>
            </a:r>
            <a:r>
              <a:rPr lang="en-IN" dirty="0" smtClean="0"/>
              <a:t> Vendors (No </a:t>
            </a:r>
            <a:r>
              <a:rPr lang="hi-IN" dirty="0"/>
              <a:t>आढ़तिया</a:t>
            </a:r>
            <a:r>
              <a:rPr lang="en-IN" dirty="0" smtClean="0"/>
              <a:t>)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Cashless System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 Organised System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328" y="1065578"/>
            <a:ext cx="2035839" cy="1520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26" y="2272914"/>
            <a:ext cx="1669860" cy="16551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05047" y="5666703"/>
            <a:ext cx="7124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7030A0"/>
                </a:solidFill>
              </a:rPr>
              <a:t>Empowered Farmer </a:t>
            </a:r>
            <a:r>
              <a:rPr lang="en-IN" sz="24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 Empowered Village  Efficiency</a:t>
            </a:r>
            <a:endParaRPr lang="en-IN" sz="2400" dirty="0">
              <a:solidFill>
                <a:srgbClr val="7030A0"/>
              </a:solidFill>
            </a:endParaRPr>
          </a:p>
        </p:txBody>
      </p:sp>
      <p:sp>
        <p:nvSpPr>
          <p:cNvPr id="10" name="Cross 9"/>
          <p:cNvSpPr/>
          <p:nvPr/>
        </p:nvSpPr>
        <p:spPr>
          <a:xfrm rot="2610337">
            <a:off x="7108756" y="2872837"/>
            <a:ext cx="914400" cy="914400"/>
          </a:xfrm>
          <a:prstGeom prst="plus">
            <a:avLst>
              <a:gd name="adj" fmla="val 419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17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94" y="4428990"/>
            <a:ext cx="1570447" cy="1463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86" y="1825625"/>
            <a:ext cx="1755071" cy="1520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406" y="1825625"/>
            <a:ext cx="9589394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u="sng" dirty="0" smtClean="0"/>
              <a:t>Farmer</a:t>
            </a:r>
          </a:p>
          <a:p>
            <a:r>
              <a:rPr lang="en-IN" dirty="0" smtClean="0"/>
              <a:t>Better crop price for Farmer</a:t>
            </a:r>
          </a:p>
          <a:p>
            <a:r>
              <a:rPr lang="en-IN" dirty="0" smtClean="0"/>
              <a:t>No crop transport headaches for Farmer</a:t>
            </a:r>
          </a:p>
          <a:p>
            <a:pPr lvl="1"/>
            <a:r>
              <a:rPr lang="en-IN" dirty="0" smtClean="0"/>
              <a:t>Vehicle breakdown</a:t>
            </a:r>
          </a:p>
          <a:p>
            <a:pPr lvl="1"/>
            <a:r>
              <a:rPr lang="en-IN" dirty="0" smtClean="0"/>
              <a:t>No capacity arrangement (bullock cart </a:t>
            </a:r>
            <a:r>
              <a:rPr lang="en-IN" dirty="0" smtClean="0">
                <a:sym typeface="Wingdings" panose="05000000000000000000" pitchFamily="2" charset="2"/>
              </a:rPr>
              <a:t> trucks)</a:t>
            </a:r>
            <a:endParaRPr lang="en-IN" dirty="0" smtClean="0"/>
          </a:p>
          <a:p>
            <a:pPr lvl="1"/>
            <a:r>
              <a:rPr lang="en-IN" dirty="0" smtClean="0"/>
              <a:t>Sell @Farm itself</a:t>
            </a:r>
          </a:p>
          <a:p>
            <a:r>
              <a:rPr lang="en-IN" dirty="0" smtClean="0"/>
              <a:t>Money directly in account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u="sng" dirty="0" smtClean="0"/>
              <a:t>Merchant</a:t>
            </a:r>
          </a:p>
          <a:p>
            <a:r>
              <a:rPr lang="en-IN" dirty="0" smtClean="0"/>
              <a:t>“0” brokerage cost</a:t>
            </a:r>
          </a:p>
          <a:p>
            <a:r>
              <a:rPr lang="en-IN" dirty="0" smtClean="0"/>
              <a:t>Directly procure from Farmer</a:t>
            </a:r>
          </a:p>
          <a:p>
            <a:r>
              <a:rPr lang="en-IN" dirty="0" smtClean="0"/>
              <a:t>Multiple order fulfilment from same Village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49019"/>
            <a:ext cx="1114425" cy="1081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197" y="2524354"/>
            <a:ext cx="1254080" cy="126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8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Frontend - iOS, </a:t>
            </a:r>
            <a:r>
              <a:rPr lang="en-IN" dirty="0" err="1" smtClean="0"/>
              <a:t>Xcode</a:t>
            </a:r>
            <a:endParaRPr lang="en-IN" dirty="0"/>
          </a:p>
          <a:p>
            <a:r>
              <a:rPr lang="en-IN" dirty="0" smtClean="0"/>
              <a:t>Backend – </a:t>
            </a:r>
            <a:r>
              <a:rPr lang="en-IN" dirty="0" err="1" smtClean="0"/>
              <a:t>NodeJS</a:t>
            </a:r>
            <a:endParaRPr lang="en-IN" dirty="0"/>
          </a:p>
          <a:p>
            <a:r>
              <a:rPr lang="en-IN" dirty="0" smtClean="0"/>
              <a:t>Database – </a:t>
            </a:r>
            <a:r>
              <a:rPr lang="en-IN" dirty="0" err="1" smtClean="0"/>
              <a:t>mLabs</a:t>
            </a:r>
            <a:r>
              <a:rPr lang="en-IN" dirty="0" smtClean="0"/>
              <a:t> (MongoDB hosting)</a:t>
            </a:r>
          </a:p>
          <a:p>
            <a:r>
              <a:rPr lang="en-IN" dirty="0" smtClean="0"/>
              <a:t>Cloud - </a:t>
            </a:r>
            <a:r>
              <a:rPr lang="en-IN" dirty="0" err="1" smtClean="0"/>
              <a:t>Heroku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25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Demo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7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Screenshots (Farmer)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99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Screenshots (Merchant)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00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182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Mangal</vt:lpstr>
      <vt:lpstr>Wingdings</vt:lpstr>
      <vt:lpstr>Office Theme</vt:lpstr>
      <vt:lpstr>PowerPoint Presentation</vt:lpstr>
      <vt:lpstr>        Challenges</vt:lpstr>
      <vt:lpstr>Solution</vt:lpstr>
      <vt:lpstr>Advantages</vt:lpstr>
      <vt:lpstr>Technologies</vt:lpstr>
      <vt:lpstr>Demo</vt:lpstr>
      <vt:lpstr>Screenshots (Farmer)</vt:lpstr>
      <vt:lpstr>Screenshots (Merchant)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subash yadav</dc:creator>
  <cp:lastModifiedBy>subash yadav</cp:lastModifiedBy>
  <cp:revision>18</cp:revision>
  <dcterms:created xsi:type="dcterms:W3CDTF">2019-01-12T12:15:18Z</dcterms:created>
  <dcterms:modified xsi:type="dcterms:W3CDTF">2019-01-13T05:36:29Z</dcterms:modified>
</cp:coreProperties>
</file>