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3" r:id="rId6"/>
    <p:sldId id="258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428" autoAdjust="0"/>
    <p:restoredTop sz="94291" autoAdjust="0"/>
  </p:normalViewPr>
  <p:slideViewPr>
    <p:cSldViewPr snapToGrid="0" showGuides="1">
      <p:cViewPr>
        <p:scale>
          <a:sx n="100" d="100"/>
          <a:sy n="100" d="100"/>
        </p:scale>
        <p:origin x="642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pPr/>
              <a:t>31.05.2021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pPr/>
              <a:t>31.05.2021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xmlns="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xmlns="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xmlns="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xmlns="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xmlns="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xmlns="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xmlns="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xmlns="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xmlns="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xmlns="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xmlns="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xmlns="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xmlns="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xmlns="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xmlns="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xmlns="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xmlns="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xmlns="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xmlns="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xmlns="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xmlns="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xmlns="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xmlns="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xmlns="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xmlns="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xmlns="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xmlns="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xmlns="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xmlns="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xmlns="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xmlns="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xmlns="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xmlns="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xmlns="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xmlns="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xmlns="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xmlns="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xmlns="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xmlns="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xmlns="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xmlns="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xmlns="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xmlns="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xmlns="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xmlns="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xmlns="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BUILDING A VISION AND PLAN FOR RUNNING A CONTRIBUTOR COMPANY </a:t>
            </a:r>
            <a:endParaRPr lang="ru-RU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INNOVATIVE MANUFACTURING 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-SATYAM PANDEY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600" dirty="0" smtClean="0"/>
              <a:t>GUIDED BY DR.TYAGRAJ THAKUR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xmlns="" val="36105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White Building Under Clear Blue Sky in Worms Eye View">
            <a:extLst>
              <a:ext uri="{FF2B5EF4-FFF2-40B4-BE49-F238E27FC236}">
                <a16:creationId xmlns:a16="http://schemas.microsoft.com/office/drawing/2014/main" xmlns="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7642" b="7642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r>
              <a:rPr lang="en-US" dirty="0" smtClean="0"/>
              <a:t>WHAT IS A CONTRIBUTOR COMPANY?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B4E4515-E409-46A3-BF8E-A723CC4A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A CONTRIBUTOR COMPANY IS COMPANY THAT CONTRIBUTES TO THE SOCIETY IN MANY WAYS.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SUCH THAT THE SOCIETY WOULD BE BENIFITTED.AS WELL AS IN A CONTRIBUTOR COMPANY  THE EMPLOYEES WORK WITH EACH OTHER IN AN CONTRIBUTIVE MANNER SUCH THAT THE WORK CAN BE DONE EFFICIENTLY.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5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PURPOSE?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A COMPANY THAT MANUFACTURES ELECTRIC CARS FROM PETROL/DIESEL CARS.</a:t>
            </a:r>
            <a:endParaRPr lang="ru-RU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THE PURPOSE OF THE COMPANY IS TO MANUFACTURE ELECTRIC CARS FROM PETROL CARS.THE THING IS THAT THE CORE OF THE CARS REMAINS THE SAME.</a:t>
            </a:r>
          </a:p>
          <a:p>
            <a:pPr>
              <a:buNone/>
            </a:pPr>
            <a:r>
              <a:rPr lang="en-US" dirty="0" smtClean="0"/>
              <a:t>SO MY BUSINESS IDEA IS A MANUFACTURING BUSINESS IDEA.</a:t>
            </a:r>
          </a:p>
          <a:p>
            <a:pPr>
              <a:buNone/>
            </a:pPr>
            <a:r>
              <a:rPr lang="en-US" dirty="0" smtClean="0"/>
              <a:t>THE ASPECT OF RUNNING SUCH A BUSINESS IS TO MINIMIZE AIR POLLUTION IN THE ENVIRONMENT.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55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681" y="1446190"/>
            <a:ext cx="5056083" cy="782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OF THE CAR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FEATURES ARE:- 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THE  USE OF MODERN TECHNOLOGIES IN THE CAR.</a:t>
            </a:r>
          </a:p>
          <a:p>
            <a:r>
              <a:rPr lang="en-US" dirty="0" smtClean="0"/>
              <a:t>THE  USE OF ELECTRICITY IN THE CAR.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871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>
            <a:normAutofit fontScale="90000"/>
          </a:bodyPr>
          <a:lstStyle/>
          <a:p>
            <a:r>
              <a:rPr lang="en-US" dirty="0" smtClean="0"/>
              <a:t>HOW TO SELL IT?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 lnSpcReduction="10000"/>
          </a:bodyPr>
          <a:lstStyle/>
          <a:p>
            <a:r>
              <a:rPr lang="en-US" dirty="0" smtClean="0"/>
              <a:t>WE CAN SELL IT THOSE PEOPLE WHO ALLOW TO CONVERT THEIR CARS TO ELECTRIC CARS.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/>
        <p:txBody>
          <a:bodyPr/>
          <a:lstStyle/>
          <a:p>
            <a:r>
              <a:rPr lang="en-US" sz="1400" dirty="0" smtClean="0"/>
              <a:t>THINKING IN ENLIGHTENED SELF INTEREST</a:t>
            </a:r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 WOULD CREATE AN ENVIRONMENT WHERE MY TEAM MATES,CUSTOMERS CAN WORK IN AN COLLABORATIVE WAY.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/>
          <a:lstStyle/>
          <a:p>
            <a:r>
              <a:rPr lang="en-US" sz="1100" dirty="0" smtClean="0"/>
              <a:t>PRACTICING IMAGINATIVE SYMPATHY</a:t>
            </a:r>
            <a:endParaRPr lang="ru-RU" sz="11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 WOULD ALLOW MY FOLLOW  TEAMMATES TO  SHARE THEIR IDEAS FOR THE BETTERMENT OF THE COMPANY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 WOULD CONDUCT MEETINGS AND HAVE ONE TO ONE INTERTACTION WITH MY TEAM MEMBERS AND CUSTOMERS TO KNOW THEIR IDEAS AND FEEDBACKS.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TRUST CONDUCT IS IMPORTANT  WITH COSTUMERS TO SELL THE PRODUCT.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463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THANKYOU</a:t>
            </a:r>
            <a:endParaRPr lang="en-US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ANY QUERIES….</a:t>
            </a:r>
            <a:endParaRPr lang="en-US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7"/>
          </p:nvPr>
        </p:nvSpPr>
        <p:spPr/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45331398_win32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tf45331398_win32</Template>
  <TotalTime>0</TotalTime>
  <Words>268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tf45331398_win32</vt:lpstr>
      <vt:lpstr>BUILDING A VISION AND PLAN FOR RUNNING A CONTRIBUTOR COMPANY </vt:lpstr>
      <vt:lpstr>WHAT IS A CONTRIBUTOR COMPANY?</vt:lpstr>
      <vt:lpstr>WHAT IS THE PURPOSE?</vt:lpstr>
      <vt:lpstr>FEATURES OF THE CAR</vt:lpstr>
      <vt:lpstr>HOW TO SELL IT?</vt:lpstr>
      <vt:lpstr>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2021-05-31T13:45:27Z</dcterms:created>
  <dcterms:modified xsi:type="dcterms:W3CDTF">2021-05-31T14:19:30Z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