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B9FE-44CE-1E45-9607-B13933FF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838" y="968811"/>
            <a:ext cx="8915399" cy="2460189"/>
          </a:xfrm>
        </p:spPr>
        <p:txBody>
          <a:bodyPr>
            <a:normAutofit/>
          </a:bodyPr>
          <a:lstStyle/>
          <a:p>
            <a:r>
              <a:rPr lang="en-US" altLang="zh-CN" sz="4400" b="1" u="sng">
                <a:latin typeface="Times New Roman" panose="02000000000000000000" pitchFamily="2" charset="0"/>
                <a:ea typeface="Times New Roman" panose="02000000000000000000" pitchFamily="2" charset="0"/>
              </a:rPr>
              <a:t>Building a vision and a plan for running a contributor company</a:t>
            </a:r>
            <a:endParaRPr lang="en-US" sz="4400" b="1" u="sng">
              <a:latin typeface="Times New Roman" panose="02000000000000000000" pitchFamily="2" charset="0"/>
              <a:ea typeface="Times New Roman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D39A6-64C8-BD41-9500-CC48B8A7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9" y="4134341"/>
            <a:ext cx="4218480" cy="1842829"/>
          </a:xfrm>
        </p:spPr>
        <p:txBody>
          <a:bodyPr anchor="t">
            <a:noAutofit/>
          </a:bodyPr>
          <a:lstStyle/>
          <a:p>
            <a:r>
              <a:rPr lang="en-US" altLang="zh-CN" b="1" i="1" u="sng"/>
              <a:t>By:-</a:t>
            </a:r>
          </a:p>
          <a:p>
            <a:r>
              <a:rPr lang="en-US" altLang="zh-CN" b="1"/>
              <a:t>Prachi</a:t>
            </a:r>
            <a:r>
              <a:rPr lang="zh-CN" altLang="en-US" b="1"/>
              <a:t> </a:t>
            </a:r>
            <a:r>
              <a:rPr lang="en-US" altLang="zh-CN" b="1"/>
              <a:t>Jaiswal</a:t>
            </a:r>
          </a:p>
          <a:p>
            <a:r>
              <a:rPr lang="en-US" altLang="zh-CN" b="1"/>
              <a:t>1801341021</a:t>
            </a:r>
          </a:p>
          <a:p>
            <a:r>
              <a:rPr lang="en-US" altLang="zh-CN" b="1" i="1" u="sng"/>
              <a:t>Guided By:-</a:t>
            </a:r>
          </a:p>
          <a:p>
            <a:r>
              <a:rPr lang="en-US" altLang="zh-CN" b="1"/>
              <a:t>Dr. </a:t>
            </a:r>
            <a:r>
              <a:rPr lang="zh-CN" altLang="en-US" b="1"/>
              <a:t> </a:t>
            </a:r>
            <a:r>
              <a:rPr lang="en-US" altLang="zh-CN" b="1"/>
              <a:t>Tyagraj Thakur</a:t>
            </a:r>
          </a:p>
        </p:txBody>
      </p:sp>
    </p:spTree>
    <p:extLst>
      <p:ext uri="{BB962C8B-B14F-4D97-AF65-F5344CB8AC3E}">
        <p14:creationId xmlns:p14="http://schemas.microsoft.com/office/powerpoint/2010/main" val="241964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D5FB-08E7-B749-A5F2-C302830E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752" y="2889126"/>
            <a:ext cx="8915400" cy="2351294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application is Doorstepish.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which provides services to user as per their demands. 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services will be provided within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 hour of the request made. 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Goal is to provide some necessary services such as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electrician,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caterers,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cleaning services, plumbers, carpenter,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grocery items,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the doorsteps of the clients.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23A0B5-9A25-BE43-A6CD-7B8E0D8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52" y="682931"/>
            <a:ext cx="8911687" cy="8143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Door Step Services</a:t>
            </a:r>
            <a:br>
              <a:rPr lang="en-US" altLang="zh-CN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1C4D3-31B4-6F45-955E-9842956B0DD5}"/>
              </a:ext>
            </a:extLst>
          </p:cNvPr>
          <p:cNvSpPr txBox="1"/>
          <p:nvPr/>
        </p:nvSpPr>
        <p:spPr>
          <a:xfrm>
            <a:off x="1889699" y="1218011"/>
            <a:ext cx="802669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Vision:-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worries about your zone.</a:t>
            </a: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satisfactory services at your home.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637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2F3B-F5E8-E042-AEB5-5B7FB3AF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7C52-1E66-DA4E-BD00-B93A5245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61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Wisp</vt:lpstr>
      <vt:lpstr>Building a vision and a plan for running a contributor company</vt:lpstr>
      <vt:lpstr>Door Step Services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vision and a plan for running a contributor company</dc:title>
  <dc:creator>Unknown User</dc:creator>
  <cp:lastModifiedBy>Unknown User</cp:lastModifiedBy>
  <cp:revision>5</cp:revision>
  <dcterms:created xsi:type="dcterms:W3CDTF">2021-05-31T15:45:23Z</dcterms:created>
  <dcterms:modified xsi:type="dcterms:W3CDTF">2021-05-31T20:21:09Z</dcterms:modified>
</cp:coreProperties>
</file>