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934" r:id="rId4"/>
  </p:sldMasterIdLst>
  <p:notesMasterIdLst>
    <p:notesMasterId r:id="rId22"/>
  </p:notesMasterIdLst>
  <p:handoutMasterIdLst>
    <p:handoutMasterId r:id="rId23"/>
  </p:handoutMasterIdLst>
  <p:sldIdLst>
    <p:sldId id="256" r:id="rId5"/>
    <p:sldId id="257" r:id="rId6"/>
    <p:sldId id="345" r:id="rId7"/>
    <p:sldId id="347" r:id="rId8"/>
    <p:sldId id="346" r:id="rId9"/>
    <p:sldId id="348" r:id="rId10"/>
    <p:sldId id="349" r:id="rId11"/>
    <p:sldId id="351" r:id="rId12"/>
    <p:sldId id="353" r:id="rId13"/>
    <p:sldId id="354" r:id="rId14"/>
    <p:sldId id="360" r:id="rId15"/>
    <p:sldId id="366" r:id="rId16"/>
    <p:sldId id="361" r:id="rId17"/>
    <p:sldId id="363" r:id="rId18"/>
    <p:sldId id="365" r:id="rId19"/>
    <p:sldId id="364" r:id="rId20"/>
    <p:sldId id="305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14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7" autoAdjust="0"/>
    <p:restoredTop sz="93725" autoAdjust="0"/>
  </p:normalViewPr>
  <p:slideViewPr>
    <p:cSldViewPr snapToGrid="0">
      <p:cViewPr varScale="1">
        <p:scale>
          <a:sx n="69" d="100"/>
          <a:sy n="69" d="100"/>
        </p:scale>
        <p:origin x="576" y="6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48" d="100"/>
          <a:sy n="48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A47A63F-9D06-479D-A04D-717692D4326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1F70DC-6EDE-457C-B55A-39AC7DE41A3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7C06C4-C5A6-48FB-97F5-B20A44F857E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46987CF-42F5-4BB0-AD0D-1D64C359446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368FB4-296C-4F8C-BFA3-D7C3AD617B6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555657-0A12-495F-9FFA-D8F7554E7C3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643222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8F2B2CC-0155-4E5E-A890-531D58ADF5B2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780FBB-F712-42E7-8C2F-226D98798B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7153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800"/>
            </a:lvl4pPr>
            <a:lvl5pPr marL="1828800" indent="0" algn="ctr">
              <a:buNone/>
              <a:defRPr sz="1800"/>
            </a:lvl5pPr>
            <a:lvl6pPr marL="2286000" indent="0" algn="ctr">
              <a:buNone/>
              <a:defRPr sz="1800"/>
            </a:lvl6pPr>
            <a:lvl7pPr marL="2743200" indent="0" algn="ctr">
              <a:buNone/>
              <a:defRPr sz="1800"/>
            </a:lvl7pPr>
            <a:lvl8pPr marL="3200400" indent="0" algn="ctr">
              <a:buNone/>
              <a:defRPr sz="1800"/>
            </a:lvl8pPr>
            <a:lvl9pPr marL="3657600" indent="0" algn="ctr">
              <a:buNone/>
              <a:defRPr sz="18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3/1/20XX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82419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3594061"/>
      </p:ext>
    </p:extLst>
  </p:cSld>
  <p:clrMapOvr>
    <a:masterClrMapping/>
  </p:clrMapOvr>
  <p:hf hdr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762000"/>
            <a:ext cx="2628900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90601" y="762000"/>
            <a:ext cx="7581900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10058400" y="59263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322498"/>
      </p:ext>
    </p:extLst>
  </p:cSld>
  <p:clrMapOvr>
    <a:masterClrMapping/>
  </p:clrMapOvr>
  <p:hf hdr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3FB0C32-F044-4939-92E4-8BA39B7A39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584BE8A-3E34-4967-9E7C-13EC8F6A99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-663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9BFF676-EC35-4FFD-8894-CA4F28307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050" y="0"/>
            <a:ext cx="12188952" cy="6858000"/>
          </a:xfrm>
          <a:prstGeom prst="rect">
            <a:avLst/>
          </a:prstGeom>
          <a:solidFill>
            <a:schemeClr val="bg2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32DA1557-E095-4C82-B659-3AF550080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2746250" y="-663"/>
            <a:ext cx="6857999" cy="6857998"/>
          </a:xfrm>
          <a:prstGeom prst="ellipse">
            <a:avLst/>
          </a:prstGeom>
          <a:gradFill>
            <a:gsLst>
              <a:gs pos="0">
                <a:schemeClr val="accent1">
                  <a:lumMod val="20000"/>
                  <a:lumOff val="80000"/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9F34E5EF-94D7-4AE0-BDD1-81A3ECDE6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77040" y="1193411"/>
            <a:ext cx="5589934" cy="5737916"/>
          </a:xfrm>
          <a:prstGeom prst="ellipse">
            <a:avLst/>
          </a:prstGeom>
          <a:gradFill>
            <a:gsLst>
              <a:gs pos="0">
                <a:schemeClr val="accent1">
                  <a:alpha val="40000"/>
                </a:schemeClr>
              </a:gs>
              <a:gs pos="100000">
                <a:schemeClr val="accent5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952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D829E57E-3199-4AAA-B2D5-F93264FDA0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6442672" y="193606"/>
            <a:ext cx="5760743" cy="5737917"/>
          </a:xfrm>
          <a:prstGeom prst="ellipse">
            <a:avLst/>
          </a:prstGeom>
          <a:gradFill>
            <a:gsLst>
              <a:gs pos="0">
                <a:schemeClr val="accent1">
                  <a:alpha val="20000"/>
                </a:schemeClr>
              </a:gs>
              <a:gs pos="100000">
                <a:schemeClr val="accent5">
                  <a:alpha val="40000"/>
                </a:schemeClr>
              </a:gs>
            </a:gsLst>
            <a:lin ang="2700000" scaled="1"/>
          </a:gradFill>
          <a:ln>
            <a:noFill/>
          </a:ln>
          <a:effectLst>
            <a:softEdge rad="10033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7" name="Picture 16" descr="Tag=CustomerPhoto&#10;Crop=1&#10;Align=N/A">
            <a:extLst>
              <a:ext uri="{FF2B5EF4-FFF2-40B4-BE49-F238E27FC236}">
                <a16:creationId xmlns:a16="http://schemas.microsoft.com/office/drawing/2014/main" id="{8A791822-0971-4E61-A5E4-9AAD258F58E3}"/>
              </a:ext>
            </a:extLst>
          </p:cNvPr>
          <p:cNvPicPr>
            <a:picLocks/>
          </p:cNvPicPr>
          <p:nvPr userDrawn="1"/>
        </p:nvPicPr>
        <p:blipFill>
          <a:blip r:embed="rId2">
            <a:alphaModFix amt="2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" y="-663"/>
            <a:ext cx="12188952" cy="6858000"/>
          </a:xfrm>
          <a:prstGeom prst="rect">
            <a:avLst/>
          </a:prstGeom>
        </p:spPr>
      </p:pic>
      <p:sp>
        <p:nvSpPr>
          <p:cNvPr id="18" name="Title 1">
            <a:extLst>
              <a:ext uri="{FF2B5EF4-FFF2-40B4-BE49-F238E27FC236}">
                <a16:creationId xmlns:a16="http://schemas.microsoft.com/office/drawing/2014/main" id="{B86D7D99-F789-4EDA-861D-B6B994F05F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050" y="1121700"/>
            <a:ext cx="9144000" cy="2387600"/>
          </a:xfrm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2B39487B-EA73-4D7B-93AA-D63B49F4DA7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7050" y="3600450"/>
            <a:ext cx="9144000" cy="2451100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chemeClr val="bg1"/>
                </a:solidFill>
                <a:effectLst/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7037148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3F98AFCE-98D2-46C5-82A8-E45659B176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ame 11">
            <a:extLst>
              <a:ext uri="{FF2B5EF4-FFF2-40B4-BE49-F238E27FC236}">
                <a16:creationId xmlns:a16="http://schemas.microsoft.com/office/drawing/2014/main" id="{F69999FB-8585-40F0-990C-6A0BAD1C80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88952" cy="6858000"/>
          </a:xfrm>
          <a:prstGeom prst="frame">
            <a:avLst>
              <a:gd name="adj1" fmla="val 7164"/>
            </a:avLst>
          </a:prstGeom>
          <a:gradFill flip="none" rotWithShape="1">
            <a:gsLst>
              <a:gs pos="0">
                <a:schemeClr val="accent2">
                  <a:alpha val="40000"/>
                </a:schemeClr>
              </a:gs>
              <a:gs pos="100000">
                <a:schemeClr val="accent1">
                  <a:alpha val="4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2768738E-7449-46C1-B7D3-844FE2BA7D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5992550" cy="2827422"/>
          </a:xfrm>
        </p:spPr>
        <p:txBody>
          <a:bodyPr anchor="t">
            <a:normAutofit/>
          </a:bodyPr>
          <a:lstStyle/>
          <a:p>
            <a:r>
              <a:rPr lang="en-US" sz="4400">
                <a:gradFill flip="none" rotWithShape="1">
                  <a:gsLst>
                    <a:gs pos="0">
                      <a:schemeClr val="accent5">
                        <a:alpha val="70000"/>
                      </a:schemeClr>
                    </a:gs>
                    <a:gs pos="100000">
                      <a:schemeClr val="accent1">
                        <a:alpha val="70000"/>
                      </a:schemeClr>
                    </a:gs>
                  </a:gsLst>
                  <a:lin ang="0" scaled="1"/>
                  <a:tileRect/>
                </a:gradFill>
              </a:rPr>
              <a:t>Click to edit Master title style</a:t>
            </a:r>
            <a:endParaRPr lang="en-US" sz="4400" dirty="0">
              <a:gradFill flip="none" rotWithShape="1">
                <a:gsLst>
                  <a:gs pos="0">
                    <a:schemeClr val="accent5">
                      <a:alpha val="70000"/>
                    </a:schemeClr>
                  </a:gs>
                  <a:gs pos="100000">
                    <a:schemeClr val="accent1">
                      <a:alpha val="70000"/>
                    </a:schemeClr>
                  </a:gs>
                </a:gsLst>
                <a:lin ang="0" scaled="1"/>
                <a:tileRect/>
              </a:gradFill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FF04F9-E792-4C19-9FD5-44800CEB2E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76085" y="914400"/>
            <a:ext cx="4377714" cy="2827422"/>
          </a:xfrm>
        </p:spPr>
        <p:txBody>
          <a:bodyPr anchor="t">
            <a:normAutofit/>
          </a:bodyPr>
          <a:lstStyle>
            <a:lvl1pPr marL="0" indent="0">
              <a:buNone/>
              <a:defRPr sz="2800"/>
            </a:lvl1pPr>
          </a:lstStyle>
          <a:p>
            <a:pPr marL="228600" lvl="0" indent="-228600"/>
            <a:r>
              <a:rPr lang="en-US" sz="1800">
                <a:solidFill>
                  <a:schemeClr val="tx2">
                    <a:alpha val="60000"/>
                  </a:schemeClr>
                </a:solidFill>
              </a:rPr>
              <a:t>Click to edit Master text styles</a:t>
            </a:r>
          </a:p>
        </p:txBody>
      </p:sp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5F2F9DF6-DFB9-44A8-B629-57F58893AD2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9053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5" name="Picture Placeholder 13">
            <a:extLst>
              <a:ext uri="{FF2B5EF4-FFF2-40B4-BE49-F238E27FC236}">
                <a16:creationId xmlns:a16="http://schemas.microsoft.com/office/drawing/2014/main" id="{927BC207-43FE-4B6A-AEBE-875B69CF9761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3291840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6" name="Picture Placeholder 13">
            <a:extLst>
              <a:ext uri="{FF2B5EF4-FFF2-40B4-BE49-F238E27FC236}">
                <a16:creationId xmlns:a16="http://schemas.microsoft.com/office/drawing/2014/main" id="{EBBF5499-9A70-4846-B98E-316EC17F9FCD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9048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17" name="Picture Placeholder 13">
            <a:extLst>
              <a:ext uri="{FF2B5EF4-FFF2-40B4-BE49-F238E27FC236}">
                <a16:creationId xmlns:a16="http://schemas.microsoft.com/office/drawing/2014/main" id="{C7A79F30-D473-48F6-9AC2-286C7B70F3ED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8906256" y="4059936"/>
            <a:ext cx="2807208" cy="2322576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8B9F00-8450-475B-B155-993BAF212A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0FDDA3-8E6F-42F7-BFBE-7FA9C647CA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C8E678-81B8-4356-9624-A0B999536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9111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BE04ED02-B678-4D1E-BEDA-7E28F9038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277" y="9278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5E2C5A2-B8B2-47C5-8E1B-3A97E2C9B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2325" y="9278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FD8455-A2E1-40B3-B6C4-36070AF58F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60000"/>
                </a:schemeClr>
              </a:gs>
              <a:gs pos="100000">
                <a:schemeClr val="accent1">
                  <a:alpha val="60000"/>
                </a:schemeClr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8" name="Freeform: Shape 7">
            <a:extLst>
              <a:ext uri="{FF2B5EF4-FFF2-40B4-BE49-F238E27FC236}">
                <a16:creationId xmlns:a16="http://schemas.microsoft.com/office/drawing/2014/main" id="{0F53BE70-C6B1-407C-9333-7251BDC77A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3186" y="9279"/>
            <a:ext cx="5770017" cy="2411171"/>
          </a:xfrm>
          <a:custGeom>
            <a:avLst/>
            <a:gdLst>
              <a:gd name="connsiteX0" fmla="*/ 0 w 5770017"/>
              <a:gd name="connsiteY0" fmla="*/ 0 h 2411171"/>
              <a:gd name="connsiteX1" fmla="*/ 5770017 w 5770017"/>
              <a:gd name="connsiteY1" fmla="*/ 0 h 2411171"/>
              <a:gd name="connsiteX2" fmla="*/ 5715824 w 5770017"/>
              <a:gd name="connsiteY2" fmla="*/ 124746 h 2411171"/>
              <a:gd name="connsiteX3" fmla="*/ 4925072 w 5770017"/>
              <a:gd name="connsiteY3" fmla="*/ 1254414 h 2411171"/>
              <a:gd name="connsiteX4" fmla="*/ 125602 w 5770017"/>
              <a:gd name="connsiteY4" fmla="*/ 1864423 h 2411171"/>
              <a:gd name="connsiteX5" fmla="*/ 0 w 5770017"/>
              <a:gd name="connsiteY5" fmla="*/ 1785927 h 24111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5770017" h="2411171">
                <a:moveTo>
                  <a:pt x="0" y="0"/>
                </a:moveTo>
                <a:lnTo>
                  <a:pt x="5770017" y="0"/>
                </a:lnTo>
                <a:lnTo>
                  <a:pt x="5715824" y="124746"/>
                </a:lnTo>
                <a:cubicBezTo>
                  <a:pt x="5526044" y="533784"/>
                  <a:pt x="5262460" y="917027"/>
                  <a:pt x="4925072" y="1254414"/>
                </a:cubicBezTo>
                <a:cubicBezTo>
                  <a:pt x="3623720" y="2555767"/>
                  <a:pt x="1640148" y="2759102"/>
                  <a:pt x="125602" y="1864423"/>
                </a:cubicBezTo>
                <a:lnTo>
                  <a:pt x="0" y="1785927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20000"/>
                </a:schemeClr>
              </a:gs>
              <a:gs pos="100000">
                <a:schemeClr val="accent1">
                  <a:alpha val="20000"/>
                </a:schemeClr>
              </a:gs>
            </a:gsLst>
            <a:lin ang="2700000" scaled="1"/>
          </a:gradFill>
          <a:ln>
            <a:noFill/>
          </a:ln>
          <a:effectLst>
            <a:softEdge rad="5207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ame 8">
            <a:extLst>
              <a:ext uri="{FF2B5EF4-FFF2-40B4-BE49-F238E27FC236}">
                <a16:creationId xmlns:a16="http://schemas.microsoft.com/office/drawing/2014/main" id="{05864DDE-75C0-4BE6-93FF-A960706ADEC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524" y="0"/>
            <a:ext cx="12188952" cy="6858000"/>
          </a:xfrm>
          <a:prstGeom prst="frame">
            <a:avLst>
              <a:gd name="adj1" fmla="val 7164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1BC3FA0F-EAE5-4DCE-ACFF-9AD00ED39F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7477" y="1131641"/>
            <a:ext cx="5322618" cy="23876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>
                <a:solidFill>
                  <a:srgbClr val="FFFFFF"/>
                </a:solidFill>
                <a:ea typeface="Cambria" panose="02040503050406030204" pitchFamily="18" charset="0"/>
                <a:cs typeface="Sabon Next LT" panose="020B0502040204020203" pitchFamily="2" charset="0"/>
              </a:rPr>
              <a:t>Click to edit Master title style</a:t>
            </a:r>
            <a:endParaRPr lang="en-US" dirty="0">
              <a:solidFill>
                <a:srgbClr val="FFFFFF"/>
              </a:solidFill>
              <a:ea typeface="Cambria" panose="02040503050406030204" pitchFamily="18" charset="0"/>
              <a:cs typeface="Sabon Next LT" panose="020B0502040204020203" pitchFamily="2" charset="0"/>
            </a:endParaRPr>
          </a:p>
        </p:txBody>
      </p:sp>
      <p:sp>
        <p:nvSpPr>
          <p:cNvPr id="18" name="Picture Placeholder 17">
            <a:extLst>
              <a:ext uri="{FF2B5EF4-FFF2-40B4-BE49-F238E27FC236}">
                <a16:creationId xmlns:a16="http://schemas.microsoft.com/office/drawing/2014/main" id="{71FA5E0E-BEE1-4976-92B1-61EF64E343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784848" y="905256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7">
            <a:extLst>
              <a:ext uri="{FF2B5EF4-FFF2-40B4-BE49-F238E27FC236}">
                <a16:creationId xmlns:a16="http://schemas.microsoft.com/office/drawing/2014/main" id="{03379FE8-A6CE-4F5A-BE1A-B2267589BE8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6784848" y="3520440"/>
            <a:ext cx="4581144" cy="2450592"/>
          </a:xfrm>
          <a:solidFill>
            <a:schemeClr val="accent6"/>
          </a:solid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6DD090CA-24E8-46A7-889A-A4FDD00A33E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838200" y="3600450"/>
            <a:ext cx="5322888" cy="2451100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346510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689380"/>
      </p:ext>
    </p:extLst>
  </p:cSld>
  <p:clrMapOvr>
    <a:masterClrMapping/>
  </p:clrMapOvr>
  <p:hf hdr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12192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Oval 5"/>
          <p:cNvSpPr/>
          <p:nvPr/>
        </p:nvSpPr>
        <p:spPr>
          <a:xfrm>
            <a:off x="-1" y="0"/>
            <a:ext cx="12192000" cy="4572001"/>
          </a:xfrm>
          <a:custGeom>
            <a:avLst/>
            <a:gdLst/>
            <a:ahLst/>
            <a:cxnLst/>
            <a:rect l="l" t="t" r="r" b="b"/>
            <a:pathLst>
              <a:path w="12192000" h="4572001">
                <a:moveTo>
                  <a:pt x="12192000" y="4387986"/>
                </a:moveTo>
                <a:lnTo>
                  <a:pt x="12192000" y="4572001"/>
                </a:lnTo>
                <a:lnTo>
                  <a:pt x="12013927" y="4572001"/>
                </a:lnTo>
                <a:cubicBezTo>
                  <a:pt x="12084901" y="4522707"/>
                  <a:pt x="12145198" y="4460004"/>
                  <a:pt x="12192000" y="4387986"/>
                </a:cubicBezTo>
                <a:close/>
                <a:moveTo>
                  <a:pt x="12192000" y="4041440"/>
                </a:moveTo>
                <a:lnTo>
                  <a:pt x="12192000" y="4174488"/>
                </a:lnTo>
                <a:cubicBezTo>
                  <a:pt x="12005469" y="4244657"/>
                  <a:pt x="11857227" y="4389538"/>
                  <a:pt x="11786673" y="4572001"/>
                </a:cubicBezTo>
                <a:lnTo>
                  <a:pt x="11649784" y="4572001"/>
                </a:lnTo>
                <a:cubicBezTo>
                  <a:pt x="11730542" y="4320085"/>
                  <a:pt x="11933879" y="4121396"/>
                  <a:pt x="12192000" y="4041440"/>
                </a:cubicBezTo>
                <a:close/>
                <a:moveTo>
                  <a:pt x="10767111" y="3999419"/>
                </a:moveTo>
                <a:lnTo>
                  <a:pt x="10784198" y="4001042"/>
                </a:lnTo>
                <a:cubicBezTo>
                  <a:pt x="10816584" y="4001569"/>
                  <a:pt x="10848477" y="4004550"/>
                  <a:pt x="10879660" y="4010107"/>
                </a:cubicBezTo>
                <a:cubicBezTo>
                  <a:pt x="10885236" y="4009688"/>
                  <a:pt x="10890564" y="4010636"/>
                  <a:pt x="10895873" y="4011646"/>
                </a:cubicBezTo>
                <a:lnTo>
                  <a:pt x="10895990" y="4012794"/>
                </a:lnTo>
                <a:cubicBezTo>
                  <a:pt x="11208069" y="4064450"/>
                  <a:pt x="11461298" y="4283539"/>
                  <a:pt x="11554662" y="4572001"/>
                </a:cubicBezTo>
                <a:lnTo>
                  <a:pt x="11417114" y="4572001"/>
                </a:lnTo>
                <a:cubicBezTo>
                  <a:pt x="11333731" y="4357380"/>
                  <a:pt x="11143362" y="4194541"/>
                  <a:pt x="10909360" y="4144250"/>
                </a:cubicBezTo>
                <a:cubicBezTo>
                  <a:pt x="10943854" y="4319651"/>
                  <a:pt x="11046077" y="4471530"/>
                  <a:pt x="11189175" y="4572001"/>
                </a:cubicBezTo>
                <a:lnTo>
                  <a:pt x="10994934" y="4572001"/>
                </a:lnTo>
                <a:cubicBezTo>
                  <a:pt x="10878802" y="4452596"/>
                  <a:pt x="10800240" y="4298519"/>
                  <a:pt x="10775875" y="4127511"/>
                </a:cubicBezTo>
                <a:cubicBezTo>
                  <a:pt x="10775707" y="4127458"/>
                  <a:pt x="10775539" y="4127453"/>
                  <a:pt x="10775369" y="4127448"/>
                </a:cubicBezTo>
                <a:lnTo>
                  <a:pt x="10774831" y="4120772"/>
                </a:lnTo>
                <a:cubicBezTo>
                  <a:pt x="10769772" y="4090522"/>
                  <a:pt x="10767321" y="4059631"/>
                  <a:pt x="10767364" y="4028296"/>
                </a:cubicBezTo>
                <a:cubicBezTo>
                  <a:pt x="10766052" y="4022668"/>
                  <a:pt x="10765993" y="4017001"/>
                  <a:pt x="10765993" y="4011320"/>
                </a:cubicBezTo>
                <a:lnTo>
                  <a:pt x="10766587" y="3999880"/>
                </a:lnTo>
                <a:lnTo>
                  <a:pt x="10767085" y="3999913"/>
                </a:lnTo>
                <a:close/>
                <a:moveTo>
                  <a:pt x="10744358" y="3999419"/>
                </a:moveTo>
                <a:lnTo>
                  <a:pt x="10744384" y="3999913"/>
                </a:lnTo>
                <a:lnTo>
                  <a:pt x="10744882" y="3999880"/>
                </a:lnTo>
                <a:lnTo>
                  <a:pt x="10745476" y="4011320"/>
                </a:lnTo>
                <a:cubicBezTo>
                  <a:pt x="10745476" y="4017001"/>
                  <a:pt x="10745417" y="4022668"/>
                  <a:pt x="10744105" y="4028296"/>
                </a:cubicBezTo>
                <a:cubicBezTo>
                  <a:pt x="10744148" y="4059631"/>
                  <a:pt x="10741697" y="4090522"/>
                  <a:pt x="10736638" y="4120772"/>
                </a:cubicBezTo>
                <a:lnTo>
                  <a:pt x="10736100" y="4127448"/>
                </a:lnTo>
                <a:cubicBezTo>
                  <a:pt x="10735930" y="4127453"/>
                  <a:pt x="10735762" y="4127458"/>
                  <a:pt x="10735594" y="4127511"/>
                </a:cubicBezTo>
                <a:cubicBezTo>
                  <a:pt x="10711229" y="4298519"/>
                  <a:pt x="10632667" y="4452596"/>
                  <a:pt x="10516535" y="4572001"/>
                </a:cubicBezTo>
                <a:lnTo>
                  <a:pt x="10322294" y="4572001"/>
                </a:lnTo>
                <a:cubicBezTo>
                  <a:pt x="10465392" y="4471530"/>
                  <a:pt x="10567615" y="4319650"/>
                  <a:pt x="10602109" y="4144250"/>
                </a:cubicBezTo>
                <a:cubicBezTo>
                  <a:pt x="10368107" y="4194541"/>
                  <a:pt x="10177738" y="4357380"/>
                  <a:pt x="10094355" y="4572001"/>
                </a:cubicBezTo>
                <a:lnTo>
                  <a:pt x="9956808" y="4572001"/>
                </a:lnTo>
                <a:cubicBezTo>
                  <a:pt x="10050171" y="4283539"/>
                  <a:pt x="10303400" y="4064450"/>
                  <a:pt x="10615479" y="4012794"/>
                </a:cubicBezTo>
                <a:lnTo>
                  <a:pt x="10615596" y="4011646"/>
                </a:lnTo>
                <a:cubicBezTo>
                  <a:pt x="10620905" y="4010636"/>
                  <a:pt x="10626233" y="4009688"/>
                  <a:pt x="10631809" y="4010107"/>
                </a:cubicBezTo>
                <a:cubicBezTo>
                  <a:pt x="10662992" y="4004550"/>
                  <a:pt x="10694885" y="4001569"/>
                  <a:pt x="10727271" y="4001042"/>
                </a:cubicBezTo>
                <a:close/>
                <a:moveTo>
                  <a:pt x="9074958" y="3999419"/>
                </a:moveTo>
                <a:lnTo>
                  <a:pt x="9092045" y="4001042"/>
                </a:lnTo>
                <a:cubicBezTo>
                  <a:pt x="9124431" y="4001569"/>
                  <a:pt x="9156324" y="4004550"/>
                  <a:pt x="9187507" y="4010107"/>
                </a:cubicBezTo>
                <a:cubicBezTo>
                  <a:pt x="9193083" y="4009688"/>
                  <a:pt x="9198411" y="4010636"/>
                  <a:pt x="9203720" y="4011646"/>
                </a:cubicBezTo>
                <a:lnTo>
                  <a:pt x="9203837" y="4012794"/>
                </a:lnTo>
                <a:cubicBezTo>
                  <a:pt x="9515916" y="4064450"/>
                  <a:pt x="9769145" y="4283539"/>
                  <a:pt x="9862508" y="4572001"/>
                </a:cubicBezTo>
                <a:lnTo>
                  <a:pt x="9724961" y="4572001"/>
                </a:lnTo>
                <a:cubicBezTo>
                  <a:pt x="9641578" y="4357380"/>
                  <a:pt x="9451209" y="4194541"/>
                  <a:pt x="9217207" y="4144250"/>
                </a:cubicBezTo>
                <a:cubicBezTo>
                  <a:pt x="9251701" y="4319651"/>
                  <a:pt x="9353924" y="4471530"/>
                  <a:pt x="9497022" y="4572001"/>
                </a:cubicBezTo>
                <a:lnTo>
                  <a:pt x="9302781" y="4572001"/>
                </a:lnTo>
                <a:cubicBezTo>
                  <a:pt x="9186649" y="4452596"/>
                  <a:pt x="9108087" y="4298519"/>
                  <a:pt x="9083722" y="4127511"/>
                </a:cubicBezTo>
                <a:cubicBezTo>
                  <a:pt x="9083554" y="4127458"/>
                  <a:pt x="9083386" y="4127453"/>
                  <a:pt x="9083216" y="4127448"/>
                </a:cubicBezTo>
                <a:lnTo>
                  <a:pt x="9082678" y="4120772"/>
                </a:lnTo>
                <a:cubicBezTo>
                  <a:pt x="9077619" y="4090522"/>
                  <a:pt x="9075168" y="4059631"/>
                  <a:pt x="9075211" y="4028296"/>
                </a:cubicBezTo>
                <a:cubicBezTo>
                  <a:pt x="9073899" y="4022668"/>
                  <a:pt x="9073840" y="4017001"/>
                  <a:pt x="9073840" y="4011320"/>
                </a:cubicBezTo>
                <a:lnTo>
                  <a:pt x="9074434" y="3999880"/>
                </a:lnTo>
                <a:lnTo>
                  <a:pt x="9074932" y="3999913"/>
                </a:lnTo>
                <a:close/>
                <a:moveTo>
                  <a:pt x="9052207" y="3999419"/>
                </a:moveTo>
                <a:lnTo>
                  <a:pt x="9052233" y="3999913"/>
                </a:lnTo>
                <a:lnTo>
                  <a:pt x="9052731" y="3999880"/>
                </a:lnTo>
                <a:lnTo>
                  <a:pt x="9053325" y="4011320"/>
                </a:lnTo>
                <a:cubicBezTo>
                  <a:pt x="9053325" y="4017001"/>
                  <a:pt x="9053266" y="4022668"/>
                  <a:pt x="9051954" y="4028296"/>
                </a:cubicBezTo>
                <a:cubicBezTo>
                  <a:pt x="9051997" y="4059631"/>
                  <a:pt x="9049546" y="4090522"/>
                  <a:pt x="9044487" y="4120772"/>
                </a:cubicBezTo>
                <a:lnTo>
                  <a:pt x="9043949" y="4127448"/>
                </a:lnTo>
                <a:cubicBezTo>
                  <a:pt x="9043779" y="4127453"/>
                  <a:pt x="9043611" y="4127458"/>
                  <a:pt x="9043443" y="4127511"/>
                </a:cubicBezTo>
                <a:cubicBezTo>
                  <a:pt x="9019078" y="4298519"/>
                  <a:pt x="8940516" y="4452596"/>
                  <a:pt x="8824384" y="4572001"/>
                </a:cubicBezTo>
                <a:lnTo>
                  <a:pt x="8630143" y="4572001"/>
                </a:lnTo>
                <a:cubicBezTo>
                  <a:pt x="8773241" y="4471530"/>
                  <a:pt x="8875464" y="4319651"/>
                  <a:pt x="8909958" y="4144250"/>
                </a:cubicBezTo>
                <a:cubicBezTo>
                  <a:pt x="8675956" y="4194541"/>
                  <a:pt x="8485587" y="4357380"/>
                  <a:pt x="8402204" y="4572001"/>
                </a:cubicBezTo>
                <a:lnTo>
                  <a:pt x="8264656" y="4572001"/>
                </a:lnTo>
                <a:cubicBezTo>
                  <a:pt x="8358019" y="4283539"/>
                  <a:pt x="8611249" y="4064450"/>
                  <a:pt x="8923328" y="4012794"/>
                </a:cubicBezTo>
                <a:lnTo>
                  <a:pt x="8923445" y="4011646"/>
                </a:lnTo>
                <a:cubicBezTo>
                  <a:pt x="8928754" y="4010636"/>
                  <a:pt x="8934082" y="4009688"/>
                  <a:pt x="8939658" y="4010107"/>
                </a:cubicBezTo>
                <a:cubicBezTo>
                  <a:pt x="8970841" y="4004550"/>
                  <a:pt x="9002734" y="4001569"/>
                  <a:pt x="9035120" y="4001042"/>
                </a:cubicBezTo>
                <a:close/>
                <a:moveTo>
                  <a:pt x="7382807" y="3999419"/>
                </a:moveTo>
                <a:lnTo>
                  <a:pt x="7399895" y="4001042"/>
                </a:lnTo>
                <a:cubicBezTo>
                  <a:pt x="7432280" y="4001569"/>
                  <a:pt x="7464173" y="4004550"/>
                  <a:pt x="7495356" y="4010107"/>
                </a:cubicBezTo>
                <a:cubicBezTo>
                  <a:pt x="7500932" y="4009688"/>
                  <a:pt x="7506260" y="4010636"/>
                  <a:pt x="7511569" y="4011646"/>
                </a:cubicBezTo>
                <a:lnTo>
                  <a:pt x="7511686" y="4012794"/>
                </a:lnTo>
                <a:cubicBezTo>
                  <a:pt x="7823765" y="4064450"/>
                  <a:pt x="8076994" y="4283539"/>
                  <a:pt x="8170358" y="4572001"/>
                </a:cubicBezTo>
                <a:lnTo>
                  <a:pt x="8032809" y="4572001"/>
                </a:lnTo>
                <a:cubicBezTo>
                  <a:pt x="7949426" y="4357380"/>
                  <a:pt x="7759058" y="4194541"/>
                  <a:pt x="7525056" y="4144250"/>
                </a:cubicBezTo>
                <a:cubicBezTo>
                  <a:pt x="7559550" y="4319650"/>
                  <a:pt x="7661773" y="4471530"/>
                  <a:pt x="7804870" y="4572001"/>
                </a:cubicBezTo>
                <a:lnTo>
                  <a:pt x="7610630" y="4572001"/>
                </a:lnTo>
                <a:cubicBezTo>
                  <a:pt x="7494498" y="4452596"/>
                  <a:pt x="7415935" y="4298519"/>
                  <a:pt x="7391571" y="4127511"/>
                </a:cubicBezTo>
                <a:cubicBezTo>
                  <a:pt x="7391403" y="4127458"/>
                  <a:pt x="7391235" y="4127453"/>
                  <a:pt x="7391065" y="4127448"/>
                </a:cubicBezTo>
                <a:lnTo>
                  <a:pt x="7390527" y="4120772"/>
                </a:lnTo>
                <a:cubicBezTo>
                  <a:pt x="7385468" y="4090522"/>
                  <a:pt x="7383018" y="4059631"/>
                  <a:pt x="7383060" y="4028296"/>
                </a:cubicBezTo>
                <a:cubicBezTo>
                  <a:pt x="7381748" y="4022668"/>
                  <a:pt x="7381689" y="4017001"/>
                  <a:pt x="7381689" y="4011320"/>
                </a:cubicBezTo>
                <a:lnTo>
                  <a:pt x="7382283" y="3999880"/>
                </a:lnTo>
                <a:lnTo>
                  <a:pt x="7382781" y="3999913"/>
                </a:lnTo>
                <a:close/>
                <a:moveTo>
                  <a:pt x="7360056" y="3999419"/>
                </a:moveTo>
                <a:lnTo>
                  <a:pt x="7360082" y="3999913"/>
                </a:lnTo>
                <a:lnTo>
                  <a:pt x="7360580" y="3999880"/>
                </a:lnTo>
                <a:lnTo>
                  <a:pt x="7361174" y="4011320"/>
                </a:lnTo>
                <a:cubicBezTo>
                  <a:pt x="7361174" y="4017001"/>
                  <a:pt x="7361115" y="4022668"/>
                  <a:pt x="7359803" y="4028296"/>
                </a:cubicBezTo>
                <a:cubicBezTo>
                  <a:pt x="7359845" y="4059631"/>
                  <a:pt x="7357395" y="4090522"/>
                  <a:pt x="7352336" y="4120772"/>
                </a:cubicBezTo>
                <a:lnTo>
                  <a:pt x="7351798" y="4127448"/>
                </a:lnTo>
                <a:cubicBezTo>
                  <a:pt x="7351628" y="4127453"/>
                  <a:pt x="7351460" y="4127458"/>
                  <a:pt x="7351292" y="4127511"/>
                </a:cubicBezTo>
                <a:cubicBezTo>
                  <a:pt x="7326927" y="4298519"/>
                  <a:pt x="7248364" y="4452596"/>
                  <a:pt x="7132233" y="4572001"/>
                </a:cubicBezTo>
                <a:lnTo>
                  <a:pt x="6937992" y="4572001"/>
                </a:lnTo>
                <a:cubicBezTo>
                  <a:pt x="7081090" y="4471530"/>
                  <a:pt x="7183313" y="4319650"/>
                  <a:pt x="7217807" y="4144250"/>
                </a:cubicBezTo>
                <a:cubicBezTo>
                  <a:pt x="6983804" y="4194541"/>
                  <a:pt x="6793436" y="4357380"/>
                  <a:pt x="6710053" y="4572001"/>
                </a:cubicBezTo>
                <a:lnTo>
                  <a:pt x="6572505" y="4572001"/>
                </a:lnTo>
                <a:cubicBezTo>
                  <a:pt x="6665868" y="4283539"/>
                  <a:pt x="6919098" y="4064450"/>
                  <a:pt x="7231177" y="4012794"/>
                </a:cubicBezTo>
                <a:lnTo>
                  <a:pt x="7231294" y="4011646"/>
                </a:lnTo>
                <a:cubicBezTo>
                  <a:pt x="7236603" y="4010636"/>
                  <a:pt x="7241931" y="4009688"/>
                  <a:pt x="7247507" y="4010107"/>
                </a:cubicBezTo>
                <a:cubicBezTo>
                  <a:pt x="7278690" y="4004550"/>
                  <a:pt x="7310583" y="4001569"/>
                  <a:pt x="7342968" y="4001042"/>
                </a:cubicBezTo>
                <a:close/>
                <a:moveTo>
                  <a:pt x="5690656" y="3999419"/>
                </a:moveTo>
                <a:lnTo>
                  <a:pt x="5707743" y="4001042"/>
                </a:lnTo>
                <a:cubicBezTo>
                  <a:pt x="5740129" y="4001569"/>
                  <a:pt x="5772021" y="4004550"/>
                  <a:pt x="5803205" y="4010107"/>
                </a:cubicBezTo>
                <a:cubicBezTo>
                  <a:pt x="5808781" y="4009688"/>
                  <a:pt x="5814109" y="4010636"/>
                  <a:pt x="5819417" y="4011646"/>
                </a:cubicBezTo>
                <a:lnTo>
                  <a:pt x="5819534" y="4012794"/>
                </a:lnTo>
                <a:cubicBezTo>
                  <a:pt x="6131614" y="4064450"/>
                  <a:pt x="6384843" y="4283539"/>
                  <a:pt x="6478206" y="4572001"/>
                </a:cubicBezTo>
                <a:lnTo>
                  <a:pt x="6340658" y="4572001"/>
                </a:lnTo>
                <a:cubicBezTo>
                  <a:pt x="6257275" y="4357380"/>
                  <a:pt x="6066907" y="4194541"/>
                  <a:pt x="5832905" y="4144250"/>
                </a:cubicBezTo>
                <a:cubicBezTo>
                  <a:pt x="5867399" y="4319651"/>
                  <a:pt x="5969622" y="4471530"/>
                  <a:pt x="6112719" y="4572001"/>
                </a:cubicBezTo>
                <a:lnTo>
                  <a:pt x="5918478" y="4572001"/>
                </a:lnTo>
                <a:cubicBezTo>
                  <a:pt x="5802347" y="4452596"/>
                  <a:pt x="5723784" y="4298519"/>
                  <a:pt x="5699419" y="4127511"/>
                </a:cubicBezTo>
                <a:cubicBezTo>
                  <a:pt x="5699252" y="4127458"/>
                  <a:pt x="5699083" y="4127453"/>
                  <a:pt x="5698914" y="4127448"/>
                </a:cubicBezTo>
                <a:lnTo>
                  <a:pt x="5698375" y="4120772"/>
                </a:lnTo>
                <a:cubicBezTo>
                  <a:pt x="5693317" y="4090522"/>
                  <a:pt x="5690866" y="4059631"/>
                  <a:pt x="5690908" y="4028296"/>
                </a:cubicBezTo>
                <a:cubicBezTo>
                  <a:pt x="5689596" y="4022668"/>
                  <a:pt x="5689538" y="4017001"/>
                  <a:pt x="5689538" y="4011320"/>
                </a:cubicBezTo>
                <a:lnTo>
                  <a:pt x="5690132" y="3999880"/>
                </a:lnTo>
                <a:lnTo>
                  <a:pt x="5690630" y="3999913"/>
                </a:lnTo>
                <a:close/>
                <a:moveTo>
                  <a:pt x="5667905" y="3999419"/>
                </a:moveTo>
                <a:lnTo>
                  <a:pt x="5667931" y="3999913"/>
                </a:lnTo>
                <a:lnTo>
                  <a:pt x="5668429" y="3999880"/>
                </a:lnTo>
                <a:lnTo>
                  <a:pt x="5669023" y="4011320"/>
                </a:lnTo>
                <a:cubicBezTo>
                  <a:pt x="5669023" y="4017001"/>
                  <a:pt x="5668964" y="4022668"/>
                  <a:pt x="5667652" y="4028296"/>
                </a:cubicBezTo>
                <a:cubicBezTo>
                  <a:pt x="5667694" y="4059631"/>
                  <a:pt x="5665244" y="4090522"/>
                  <a:pt x="5660185" y="4120772"/>
                </a:cubicBezTo>
                <a:lnTo>
                  <a:pt x="5659647" y="4127448"/>
                </a:lnTo>
                <a:cubicBezTo>
                  <a:pt x="5659477" y="4127453"/>
                  <a:pt x="5659309" y="4127458"/>
                  <a:pt x="5659141" y="4127511"/>
                </a:cubicBezTo>
                <a:cubicBezTo>
                  <a:pt x="5634776" y="4298519"/>
                  <a:pt x="5556213" y="4452596"/>
                  <a:pt x="5440082" y="4572001"/>
                </a:cubicBezTo>
                <a:lnTo>
                  <a:pt x="5245841" y="4572001"/>
                </a:lnTo>
                <a:cubicBezTo>
                  <a:pt x="5388939" y="4471530"/>
                  <a:pt x="5491162" y="4319651"/>
                  <a:pt x="5525656" y="4144250"/>
                </a:cubicBezTo>
                <a:cubicBezTo>
                  <a:pt x="5291653" y="4194541"/>
                  <a:pt x="5101285" y="4357380"/>
                  <a:pt x="5017902" y="4572001"/>
                </a:cubicBezTo>
                <a:lnTo>
                  <a:pt x="4880354" y="4572001"/>
                </a:lnTo>
                <a:cubicBezTo>
                  <a:pt x="4973717" y="4283539"/>
                  <a:pt x="5226947" y="4064450"/>
                  <a:pt x="5539026" y="4012794"/>
                </a:cubicBezTo>
                <a:lnTo>
                  <a:pt x="5539143" y="4011646"/>
                </a:lnTo>
                <a:cubicBezTo>
                  <a:pt x="5544452" y="4010636"/>
                  <a:pt x="5549780" y="4009688"/>
                  <a:pt x="5555356" y="4010107"/>
                </a:cubicBezTo>
                <a:cubicBezTo>
                  <a:pt x="5586539" y="4004550"/>
                  <a:pt x="5618432" y="4001569"/>
                  <a:pt x="5650817" y="4001042"/>
                </a:cubicBezTo>
                <a:close/>
                <a:moveTo>
                  <a:pt x="3998505" y="3999419"/>
                </a:moveTo>
                <a:lnTo>
                  <a:pt x="4015592" y="4001042"/>
                </a:lnTo>
                <a:cubicBezTo>
                  <a:pt x="4047978" y="4001569"/>
                  <a:pt x="4079870" y="4004550"/>
                  <a:pt x="4111054" y="4010107"/>
                </a:cubicBezTo>
                <a:cubicBezTo>
                  <a:pt x="4116630" y="4009688"/>
                  <a:pt x="4121958" y="4010636"/>
                  <a:pt x="4127266" y="4011646"/>
                </a:cubicBezTo>
                <a:lnTo>
                  <a:pt x="4127384" y="4012794"/>
                </a:lnTo>
                <a:cubicBezTo>
                  <a:pt x="4439463" y="4064450"/>
                  <a:pt x="4692692" y="4283539"/>
                  <a:pt x="4786055" y="4572001"/>
                </a:cubicBezTo>
                <a:lnTo>
                  <a:pt x="4648508" y="4572001"/>
                </a:lnTo>
                <a:cubicBezTo>
                  <a:pt x="4565124" y="4357380"/>
                  <a:pt x="4374756" y="4194541"/>
                  <a:pt x="4140754" y="4144250"/>
                </a:cubicBezTo>
                <a:cubicBezTo>
                  <a:pt x="4175248" y="4319650"/>
                  <a:pt x="4277471" y="4471530"/>
                  <a:pt x="4420568" y="4572001"/>
                </a:cubicBezTo>
                <a:lnTo>
                  <a:pt x="4226327" y="4572001"/>
                </a:lnTo>
                <a:cubicBezTo>
                  <a:pt x="4110196" y="4452596"/>
                  <a:pt x="4031633" y="4298519"/>
                  <a:pt x="4007268" y="4127511"/>
                </a:cubicBezTo>
                <a:cubicBezTo>
                  <a:pt x="4007101" y="4127458"/>
                  <a:pt x="4006932" y="4127453"/>
                  <a:pt x="4006763" y="4127448"/>
                </a:cubicBezTo>
                <a:lnTo>
                  <a:pt x="4006225" y="4120772"/>
                </a:lnTo>
                <a:cubicBezTo>
                  <a:pt x="4001166" y="4090522"/>
                  <a:pt x="3998715" y="4059631"/>
                  <a:pt x="3998757" y="4028296"/>
                </a:cubicBezTo>
                <a:cubicBezTo>
                  <a:pt x="3997445" y="4022668"/>
                  <a:pt x="3997387" y="4017001"/>
                  <a:pt x="3997387" y="4011320"/>
                </a:cubicBezTo>
                <a:lnTo>
                  <a:pt x="3997981" y="3999880"/>
                </a:lnTo>
                <a:lnTo>
                  <a:pt x="3998479" y="3999913"/>
                </a:lnTo>
                <a:close/>
                <a:moveTo>
                  <a:pt x="3975754" y="3999419"/>
                </a:moveTo>
                <a:lnTo>
                  <a:pt x="3975780" y="3999913"/>
                </a:lnTo>
                <a:lnTo>
                  <a:pt x="3976278" y="3999880"/>
                </a:lnTo>
                <a:lnTo>
                  <a:pt x="3976872" y="4011320"/>
                </a:lnTo>
                <a:cubicBezTo>
                  <a:pt x="3976872" y="4017001"/>
                  <a:pt x="3976813" y="4022668"/>
                  <a:pt x="3975501" y="4028296"/>
                </a:cubicBezTo>
                <a:cubicBezTo>
                  <a:pt x="3975543" y="4059631"/>
                  <a:pt x="3973093" y="4090522"/>
                  <a:pt x="3968034" y="4120772"/>
                </a:cubicBezTo>
                <a:lnTo>
                  <a:pt x="3967496" y="4127448"/>
                </a:lnTo>
                <a:cubicBezTo>
                  <a:pt x="3967326" y="4127453"/>
                  <a:pt x="3967158" y="4127458"/>
                  <a:pt x="3966990" y="4127511"/>
                </a:cubicBezTo>
                <a:cubicBezTo>
                  <a:pt x="3942625" y="4298519"/>
                  <a:pt x="3864063" y="4452596"/>
                  <a:pt x="3747931" y="4572001"/>
                </a:cubicBezTo>
                <a:lnTo>
                  <a:pt x="3553690" y="4572001"/>
                </a:lnTo>
                <a:cubicBezTo>
                  <a:pt x="3696788" y="4471530"/>
                  <a:pt x="3799011" y="4319651"/>
                  <a:pt x="3833505" y="4144250"/>
                </a:cubicBezTo>
                <a:cubicBezTo>
                  <a:pt x="3599503" y="4194541"/>
                  <a:pt x="3409134" y="4357380"/>
                  <a:pt x="3325751" y="4572001"/>
                </a:cubicBezTo>
                <a:lnTo>
                  <a:pt x="3188203" y="4572001"/>
                </a:lnTo>
                <a:cubicBezTo>
                  <a:pt x="3281566" y="4283539"/>
                  <a:pt x="3534796" y="4064450"/>
                  <a:pt x="3846875" y="4012794"/>
                </a:cubicBezTo>
                <a:lnTo>
                  <a:pt x="3846992" y="4011646"/>
                </a:lnTo>
                <a:cubicBezTo>
                  <a:pt x="3852301" y="4010636"/>
                  <a:pt x="3857629" y="4009688"/>
                  <a:pt x="3863205" y="4010107"/>
                </a:cubicBezTo>
                <a:cubicBezTo>
                  <a:pt x="3894388" y="4004550"/>
                  <a:pt x="3926281" y="4001569"/>
                  <a:pt x="3958666" y="4001042"/>
                </a:cubicBezTo>
                <a:close/>
                <a:moveTo>
                  <a:pt x="2306354" y="3999419"/>
                </a:moveTo>
                <a:lnTo>
                  <a:pt x="2323441" y="4001042"/>
                </a:lnTo>
                <a:cubicBezTo>
                  <a:pt x="2355827" y="4001569"/>
                  <a:pt x="2387719" y="4004550"/>
                  <a:pt x="2418903" y="4010107"/>
                </a:cubicBezTo>
                <a:cubicBezTo>
                  <a:pt x="2424479" y="4009688"/>
                  <a:pt x="2429807" y="4010636"/>
                  <a:pt x="2435115" y="4011646"/>
                </a:cubicBezTo>
                <a:lnTo>
                  <a:pt x="2435233" y="4012794"/>
                </a:lnTo>
                <a:cubicBezTo>
                  <a:pt x="2747312" y="4064450"/>
                  <a:pt x="3000542" y="4283539"/>
                  <a:pt x="3093904" y="4572001"/>
                </a:cubicBezTo>
                <a:lnTo>
                  <a:pt x="2956357" y="4572001"/>
                </a:lnTo>
                <a:cubicBezTo>
                  <a:pt x="2872974" y="4357380"/>
                  <a:pt x="2682605" y="4194541"/>
                  <a:pt x="2448603" y="4144250"/>
                </a:cubicBezTo>
                <a:cubicBezTo>
                  <a:pt x="2483097" y="4319651"/>
                  <a:pt x="2585320" y="4471530"/>
                  <a:pt x="2728418" y="4572001"/>
                </a:cubicBezTo>
                <a:lnTo>
                  <a:pt x="2534177" y="4572001"/>
                </a:lnTo>
                <a:cubicBezTo>
                  <a:pt x="2418045" y="4452596"/>
                  <a:pt x="2339482" y="4298519"/>
                  <a:pt x="2315117" y="4127511"/>
                </a:cubicBezTo>
                <a:cubicBezTo>
                  <a:pt x="2314950" y="4127458"/>
                  <a:pt x="2314781" y="4127453"/>
                  <a:pt x="2314612" y="4127448"/>
                </a:cubicBezTo>
                <a:lnTo>
                  <a:pt x="2314074" y="4120772"/>
                </a:lnTo>
                <a:cubicBezTo>
                  <a:pt x="2309015" y="4090522"/>
                  <a:pt x="2306564" y="4059631"/>
                  <a:pt x="2306606" y="4028296"/>
                </a:cubicBezTo>
                <a:cubicBezTo>
                  <a:pt x="2305294" y="4022668"/>
                  <a:pt x="2305236" y="4017001"/>
                  <a:pt x="2305236" y="4011320"/>
                </a:cubicBezTo>
                <a:lnTo>
                  <a:pt x="2305830" y="3999880"/>
                </a:lnTo>
                <a:lnTo>
                  <a:pt x="2306328" y="3999913"/>
                </a:lnTo>
                <a:close/>
                <a:moveTo>
                  <a:pt x="2283603" y="3999419"/>
                </a:moveTo>
                <a:lnTo>
                  <a:pt x="2283629" y="3999913"/>
                </a:lnTo>
                <a:lnTo>
                  <a:pt x="2284127" y="3999880"/>
                </a:lnTo>
                <a:lnTo>
                  <a:pt x="2284721" y="4011320"/>
                </a:lnTo>
                <a:cubicBezTo>
                  <a:pt x="2284721" y="4017001"/>
                  <a:pt x="2284662" y="4022668"/>
                  <a:pt x="2283350" y="4028296"/>
                </a:cubicBezTo>
                <a:cubicBezTo>
                  <a:pt x="2283392" y="4059631"/>
                  <a:pt x="2280942" y="4090522"/>
                  <a:pt x="2275883" y="4120772"/>
                </a:cubicBezTo>
                <a:lnTo>
                  <a:pt x="2275345" y="4127448"/>
                </a:lnTo>
                <a:cubicBezTo>
                  <a:pt x="2275175" y="4127453"/>
                  <a:pt x="2275007" y="4127458"/>
                  <a:pt x="2274839" y="4127511"/>
                </a:cubicBezTo>
                <a:cubicBezTo>
                  <a:pt x="2250474" y="4298519"/>
                  <a:pt x="2171912" y="4452596"/>
                  <a:pt x="2055780" y="4572001"/>
                </a:cubicBezTo>
                <a:lnTo>
                  <a:pt x="1861539" y="4572001"/>
                </a:lnTo>
                <a:cubicBezTo>
                  <a:pt x="2004637" y="4471530"/>
                  <a:pt x="2106860" y="4319650"/>
                  <a:pt x="2141354" y="4144250"/>
                </a:cubicBezTo>
                <a:cubicBezTo>
                  <a:pt x="1907352" y="4194541"/>
                  <a:pt x="1716983" y="4357380"/>
                  <a:pt x="1633600" y="4572001"/>
                </a:cubicBezTo>
                <a:lnTo>
                  <a:pt x="1496052" y="4572001"/>
                </a:lnTo>
                <a:cubicBezTo>
                  <a:pt x="1589416" y="4283539"/>
                  <a:pt x="1842645" y="4064450"/>
                  <a:pt x="2154724" y="4012794"/>
                </a:cubicBezTo>
                <a:lnTo>
                  <a:pt x="2154841" y="4011646"/>
                </a:lnTo>
                <a:cubicBezTo>
                  <a:pt x="2160150" y="4010636"/>
                  <a:pt x="2165478" y="4009688"/>
                  <a:pt x="2171054" y="4010107"/>
                </a:cubicBezTo>
                <a:cubicBezTo>
                  <a:pt x="2202237" y="4004550"/>
                  <a:pt x="2234130" y="4001569"/>
                  <a:pt x="2266515" y="4001042"/>
                </a:cubicBezTo>
                <a:close/>
                <a:moveTo>
                  <a:pt x="614203" y="3999419"/>
                </a:moveTo>
                <a:lnTo>
                  <a:pt x="631290" y="4001042"/>
                </a:lnTo>
                <a:cubicBezTo>
                  <a:pt x="663676" y="4001569"/>
                  <a:pt x="695568" y="4004550"/>
                  <a:pt x="726752" y="4010107"/>
                </a:cubicBezTo>
                <a:cubicBezTo>
                  <a:pt x="732328" y="4009688"/>
                  <a:pt x="737656" y="4010636"/>
                  <a:pt x="742964" y="4011646"/>
                </a:cubicBezTo>
                <a:lnTo>
                  <a:pt x="743081" y="4012794"/>
                </a:lnTo>
                <a:cubicBezTo>
                  <a:pt x="1055161" y="4064450"/>
                  <a:pt x="1308390" y="4283539"/>
                  <a:pt x="1401754" y="4572001"/>
                </a:cubicBezTo>
                <a:lnTo>
                  <a:pt x="1264205" y="4572001"/>
                </a:lnTo>
                <a:cubicBezTo>
                  <a:pt x="1180823" y="4357380"/>
                  <a:pt x="990454" y="4194541"/>
                  <a:pt x="756452" y="4144250"/>
                </a:cubicBezTo>
                <a:cubicBezTo>
                  <a:pt x="790946" y="4319651"/>
                  <a:pt x="893169" y="4471530"/>
                  <a:pt x="1036266" y="4572001"/>
                </a:cubicBezTo>
                <a:lnTo>
                  <a:pt x="842026" y="4572001"/>
                </a:lnTo>
                <a:cubicBezTo>
                  <a:pt x="725894" y="4452596"/>
                  <a:pt x="647331" y="4298519"/>
                  <a:pt x="622966" y="4127511"/>
                </a:cubicBezTo>
                <a:cubicBezTo>
                  <a:pt x="622799" y="4127458"/>
                  <a:pt x="622630" y="4127453"/>
                  <a:pt x="622461" y="4127448"/>
                </a:cubicBezTo>
                <a:lnTo>
                  <a:pt x="621923" y="4120772"/>
                </a:lnTo>
                <a:cubicBezTo>
                  <a:pt x="616864" y="4090522"/>
                  <a:pt x="614413" y="4059631"/>
                  <a:pt x="614455" y="4028296"/>
                </a:cubicBezTo>
                <a:cubicBezTo>
                  <a:pt x="613143" y="4022668"/>
                  <a:pt x="613085" y="4017001"/>
                  <a:pt x="613085" y="4011320"/>
                </a:cubicBezTo>
                <a:lnTo>
                  <a:pt x="613679" y="3999880"/>
                </a:lnTo>
                <a:lnTo>
                  <a:pt x="614177" y="3999913"/>
                </a:lnTo>
                <a:close/>
                <a:moveTo>
                  <a:pt x="591452" y="3999419"/>
                </a:moveTo>
                <a:lnTo>
                  <a:pt x="591478" y="3999913"/>
                </a:lnTo>
                <a:lnTo>
                  <a:pt x="591976" y="3999880"/>
                </a:lnTo>
                <a:lnTo>
                  <a:pt x="592570" y="4011320"/>
                </a:lnTo>
                <a:cubicBezTo>
                  <a:pt x="592570" y="4017001"/>
                  <a:pt x="592511" y="4022668"/>
                  <a:pt x="591199" y="4028296"/>
                </a:cubicBezTo>
                <a:cubicBezTo>
                  <a:pt x="591242" y="4059631"/>
                  <a:pt x="588791" y="4090522"/>
                  <a:pt x="583732" y="4120772"/>
                </a:cubicBezTo>
                <a:lnTo>
                  <a:pt x="583194" y="4127448"/>
                </a:lnTo>
                <a:cubicBezTo>
                  <a:pt x="583024" y="4127453"/>
                  <a:pt x="582856" y="4127458"/>
                  <a:pt x="582689" y="4127511"/>
                </a:cubicBezTo>
                <a:cubicBezTo>
                  <a:pt x="558275" y="4298863"/>
                  <a:pt x="479445" y="4453216"/>
                  <a:pt x="362360" y="4572001"/>
                </a:cubicBezTo>
                <a:lnTo>
                  <a:pt x="169811" y="4572001"/>
                </a:lnTo>
                <a:cubicBezTo>
                  <a:pt x="312603" y="4471357"/>
                  <a:pt x="414729" y="4319551"/>
                  <a:pt x="449203" y="4144250"/>
                </a:cubicBezTo>
                <a:cubicBezTo>
                  <a:pt x="258971" y="4185134"/>
                  <a:pt x="97576" y="4300399"/>
                  <a:pt x="0" y="4458139"/>
                </a:cubicBezTo>
                <a:lnTo>
                  <a:pt x="0" y="4251345"/>
                </a:lnTo>
                <a:cubicBezTo>
                  <a:pt x="121484" y="4128438"/>
                  <a:pt x="282199" y="4042650"/>
                  <a:pt x="462573" y="4012794"/>
                </a:cubicBezTo>
                <a:lnTo>
                  <a:pt x="462690" y="4011646"/>
                </a:lnTo>
                <a:cubicBezTo>
                  <a:pt x="467999" y="4010636"/>
                  <a:pt x="473327" y="4009688"/>
                  <a:pt x="478903" y="4010107"/>
                </a:cubicBezTo>
                <a:cubicBezTo>
                  <a:pt x="510086" y="4004550"/>
                  <a:pt x="541979" y="4001569"/>
                  <a:pt x="574365" y="4001042"/>
                </a:cubicBezTo>
                <a:close/>
                <a:moveTo>
                  <a:pt x="11452667" y="3304913"/>
                </a:moveTo>
                <a:cubicBezTo>
                  <a:pt x="11177477" y="3363591"/>
                  <a:pt x="10962633" y="3576701"/>
                  <a:pt x="10909358" y="3845480"/>
                </a:cubicBezTo>
                <a:cubicBezTo>
                  <a:pt x="11184548" y="3786801"/>
                  <a:pt x="11399391" y="3573691"/>
                  <a:pt x="11452667" y="3304913"/>
                </a:cubicBezTo>
                <a:close/>
                <a:moveTo>
                  <a:pt x="10058800" y="3304913"/>
                </a:moveTo>
                <a:cubicBezTo>
                  <a:pt x="10112076" y="3573691"/>
                  <a:pt x="10326919" y="3786801"/>
                  <a:pt x="10602109" y="3845480"/>
                </a:cubicBezTo>
                <a:cubicBezTo>
                  <a:pt x="10548834" y="3576701"/>
                  <a:pt x="10333990" y="3363591"/>
                  <a:pt x="10058800" y="3304913"/>
                </a:cubicBezTo>
                <a:close/>
                <a:moveTo>
                  <a:pt x="9760514" y="3304913"/>
                </a:moveTo>
                <a:cubicBezTo>
                  <a:pt x="9485324" y="3363591"/>
                  <a:pt x="9270480" y="3576701"/>
                  <a:pt x="9217205" y="3845480"/>
                </a:cubicBezTo>
                <a:cubicBezTo>
                  <a:pt x="9492395" y="3786801"/>
                  <a:pt x="9707238" y="3573691"/>
                  <a:pt x="9760514" y="3304913"/>
                </a:cubicBezTo>
                <a:close/>
                <a:moveTo>
                  <a:pt x="8366649" y="3304913"/>
                </a:moveTo>
                <a:cubicBezTo>
                  <a:pt x="8419925" y="3573691"/>
                  <a:pt x="8634768" y="3786801"/>
                  <a:pt x="8909958" y="3845480"/>
                </a:cubicBezTo>
                <a:cubicBezTo>
                  <a:pt x="8856683" y="3576701"/>
                  <a:pt x="8641839" y="3363591"/>
                  <a:pt x="8366649" y="3304913"/>
                </a:cubicBezTo>
                <a:close/>
                <a:moveTo>
                  <a:pt x="8068363" y="3304913"/>
                </a:moveTo>
                <a:cubicBezTo>
                  <a:pt x="7793173" y="3363591"/>
                  <a:pt x="7578329" y="3576701"/>
                  <a:pt x="7525054" y="3845480"/>
                </a:cubicBezTo>
                <a:cubicBezTo>
                  <a:pt x="7800244" y="3786801"/>
                  <a:pt x="8015087" y="3573691"/>
                  <a:pt x="8068363" y="3304913"/>
                </a:cubicBezTo>
                <a:close/>
                <a:moveTo>
                  <a:pt x="6674498" y="3304913"/>
                </a:moveTo>
                <a:cubicBezTo>
                  <a:pt x="6727774" y="3573691"/>
                  <a:pt x="6942617" y="3786801"/>
                  <a:pt x="7217807" y="3845480"/>
                </a:cubicBezTo>
                <a:cubicBezTo>
                  <a:pt x="7164532" y="3576701"/>
                  <a:pt x="6949688" y="3363591"/>
                  <a:pt x="6674498" y="3304913"/>
                </a:cubicBezTo>
                <a:close/>
                <a:moveTo>
                  <a:pt x="6376212" y="3304913"/>
                </a:moveTo>
                <a:cubicBezTo>
                  <a:pt x="6101022" y="3363591"/>
                  <a:pt x="5886178" y="3576701"/>
                  <a:pt x="5832903" y="3845480"/>
                </a:cubicBezTo>
                <a:cubicBezTo>
                  <a:pt x="6108093" y="3786801"/>
                  <a:pt x="6322936" y="3573691"/>
                  <a:pt x="6376212" y="3304913"/>
                </a:cubicBezTo>
                <a:close/>
                <a:moveTo>
                  <a:pt x="4982347" y="3304913"/>
                </a:moveTo>
                <a:cubicBezTo>
                  <a:pt x="5035623" y="3573691"/>
                  <a:pt x="5250466" y="3786801"/>
                  <a:pt x="5525656" y="3845480"/>
                </a:cubicBezTo>
                <a:cubicBezTo>
                  <a:pt x="5472381" y="3576701"/>
                  <a:pt x="5257537" y="3363591"/>
                  <a:pt x="4982347" y="3304913"/>
                </a:cubicBezTo>
                <a:close/>
                <a:moveTo>
                  <a:pt x="4684061" y="3304913"/>
                </a:moveTo>
                <a:cubicBezTo>
                  <a:pt x="4408871" y="3363591"/>
                  <a:pt x="4194027" y="3576701"/>
                  <a:pt x="4140752" y="3845480"/>
                </a:cubicBezTo>
                <a:cubicBezTo>
                  <a:pt x="4415942" y="3786801"/>
                  <a:pt x="4630785" y="3573691"/>
                  <a:pt x="4684061" y="3304913"/>
                </a:cubicBezTo>
                <a:close/>
                <a:moveTo>
                  <a:pt x="3290196" y="3304913"/>
                </a:moveTo>
                <a:cubicBezTo>
                  <a:pt x="3343472" y="3573691"/>
                  <a:pt x="3558315" y="3786801"/>
                  <a:pt x="3833505" y="3845480"/>
                </a:cubicBezTo>
                <a:cubicBezTo>
                  <a:pt x="3780230" y="3576701"/>
                  <a:pt x="3565386" y="3363591"/>
                  <a:pt x="3290196" y="3304913"/>
                </a:cubicBezTo>
                <a:close/>
                <a:moveTo>
                  <a:pt x="2991910" y="3304913"/>
                </a:moveTo>
                <a:cubicBezTo>
                  <a:pt x="2716720" y="3363591"/>
                  <a:pt x="2501876" y="3576701"/>
                  <a:pt x="2448601" y="3845480"/>
                </a:cubicBezTo>
                <a:cubicBezTo>
                  <a:pt x="2723791" y="3786801"/>
                  <a:pt x="2938634" y="3573691"/>
                  <a:pt x="2991910" y="3304913"/>
                </a:cubicBezTo>
                <a:close/>
                <a:moveTo>
                  <a:pt x="1598045" y="3304913"/>
                </a:moveTo>
                <a:cubicBezTo>
                  <a:pt x="1651321" y="3573691"/>
                  <a:pt x="1866164" y="3786801"/>
                  <a:pt x="2141354" y="3845480"/>
                </a:cubicBezTo>
                <a:cubicBezTo>
                  <a:pt x="2088079" y="3576701"/>
                  <a:pt x="1873235" y="3363591"/>
                  <a:pt x="1598045" y="3304913"/>
                </a:cubicBezTo>
                <a:close/>
                <a:moveTo>
                  <a:pt x="1299759" y="3304913"/>
                </a:moveTo>
                <a:cubicBezTo>
                  <a:pt x="1024569" y="3363591"/>
                  <a:pt x="809725" y="3576701"/>
                  <a:pt x="756450" y="3845480"/>
                </a:cubicBezTo>
                <a:cubicBezTo>
                  <a:pt x="1031640" y="3786801"/>
                  <a:pt x="1246483" y="3573691"/>
                  <a:pt x="1299759" y="3304913"/>
                </a:cubicBezTo>
                <a:close/>
                <a:moveTo>
                  <a:pt x="0" y="3200906"/>
                </a:moveTo>
                <a:cubicBezTo>
                  <a:pt x="306658" y="3291386"/>
                  <a:pt x="537576" y="3547942"/>
                  <a:pt x="582690" y="3862087"/>
                </a:cubicBezTo>
                <a:cubicBezTo>
                  <a:pt x="582857" y="3862140"/>
                  <a:pt x="583026" y="3862145"/>
                  <a:pt x="583195" y="3862150"/>
                </a:cubicBezTo>
                <a:lnTo>
                  <a:pt x="583735" y="3868787"/>
                </a:lnTo>
                <a:cubicBezTo>
                  <a:pt x="588792" y="3898794"/>
                  <a:pt x="591242" y="3929436"/>
                  <a:pt x="591199" y="3960518"/>
                </a:cubicBezTo>
                <a:cubicBezTo>
                  <a:pt x="592511" y="3966104"/>
                  <a:pt x="592570" y="3971728"/>
                  <a:pt x="592570" y="3977366"/>
                </a:cubicBezTo>
                <a:cubicBezTo>
                  <a:pt x="592570" y="3981158"/>
                  <a:pt x="592543" y="3984944"/>
                  <a:pt x="591977" y="3988716"/>
                </a:cubicBezTo>
                <a:lnTo>
                  <a:pt x="591478" y="3988683"/>
                </a:lnTo>
                <a:lnTo>
                  <a:pt x="591452" y="3989174"/>
                </a:lnTo>
                <a:lnTo>
                  <a:pt x="574334" y="3987561"/>
                </a:lnTo>
                <a:cubicBezTo>
                  <a:pt x="541959" y="3987038"/>
                  <a:pt x="510079" y="3984080"/>
                  <a:pt x="478907" y="3978570"/>
                </a:cubicBezTo>
                <a:cubicBezTo>
                  <a:pt x="473330" y="3978986"/>
                  <a:pt x="468001" y="3978045"/>
                  <a:pt x="462690" y="3977042"/>
                </a:cubicBezTo>
                <a:lnTo>
                  <a:pt x="462574" y="3975903"/>
                </a:lnTo>
                <a:cubicBezTo>
                  <a:pt x="282200" y="3946281"/>
                  <a:pt x="121485" y="3861168"/>
                  <a:pt x="0" y="3739225"/>
                </a:cubicBezTo>
                <a:lnTo>
                  <a:pt x="0" y="3534056"/>
                </a:lnTo>
                <a:cubicBezTo>
                  <a:pt x="97584" y="3690562"/>
                  <a:pt x="258975" y="3804918"/>
                  <a:pt x="449203" y="3845480"/>
                </a:cubicBezTo>
                <a:cubicBezTo>
                  <a:pt x="402182" y="3608252"/>
                  <a:pt x="229297" y="3414390"/>
                  <a:pt x="0" y="3332205"/>
                </a:cubicBezTo>
                <a:close/>
                <a:moveTo>
                  <a:pt x="11608704" y="3161219"/>
                </a:moveTo>
                <a:lnTo>
                  <a:pt x="11625791" y="3162829"/>
                </a:lnTo>
                <a:cubicBezTo>
                  <a:pt x="11658177" y="3163352"/>
                  <a:pt x="11690070" y="3166310"/>
                  <a:pt x="11721253" y="3171823"/>
                </a:cubicBezTo>
                <a:cubicBezTo>
                  <a:pt x="11726829" y="3171407"/>
                  <a:pt x="11732157" y="3172348"/>
                  <a:pt x="11737466" y="3173350"/>
                </a:cubicBezTo>
                <a:lnTo>
                  <a:pt x="11737583" y="3174489"/>
                </a:lnTo>
                <a:cubicBezTo>
                  <a:pt x="11914088" y="3203476"/>
                  <a:pt x="12071767" y="3285599"/>
                  <a:pt x="12192000" y="3403667"/>
                </a:cubicBezTo>
                <a:lnTo>
                  <a:pt x="12192000" y="3603658"/>
                </a:lnTo>
                <a:cubicBezTo>
                  <a:pt x="12093732" y="3453636"/>
                  <a:pt x="11935983" y="3344367"/>
                  <a:pt x="11750953" y="3304913"/>
                </a:cubicBezTo>
                <a:cubicBezTo>
                  <a:pt x="11797422" y="3539349"/>
                  <a:pt x="11966808" y="3731433"/>
                  <a:pt x="12192000" y="3815480"/>
                </a:cubicBezTo>
                <a:lnTo>
                  <a:pt x="12192000" y="3947482"/>
                </a:lnTo>
                <a:cubicBezTo>
                  <a:pt x="11889465" y="3854506"/>
                  <a:pt x="11662185" y="3599697"/>
                  <a:pt x="11617468" y="3288305"/>
                </a:cubicBezTo>
                <a:cubicBezTo>
                  <a:pt x="11617300" y="3288253"/>
                  <a:pt x="11617132" y="3288248"/>
                  <a:pt x="11616962" y="3288243"/>
                </a:cubicBezTo>
                <a:lnTo>
                  <a:pt x="11616424" y="3281619"/>
                </a:lnTo>
                <a:cubicBezTo>
                  <a:pt x="11611365" y="3251607"/>
                  <a:pt x="11608914" y="3220958"/>
                  <a:pt x="11608957" y="3189869"/>
                </a:cubicBezTo>
                <a:cubicBezTo>
                  <a:pt x="11607645" y="3184286"/>
                  <a:pt x="11607586" y="3178663"/>
                  <a:pt x="11607586" y="3173027"/>
                </a:cubicBezTo>
                <a:lnTo>
                  <a:pt x="11608180" y="3161677"/>
                </a:lnTo>
                <a:lnTo>
                  <a:pt x="11608678" y="3161709"/>
                </a:lnTo>
                <a:close/>
                <a:moveTo>
                  <a:pt x="11594916" y="3161219"/>
                </a:moveTo>
                <a:lnTo>
                  <a:pt x="11594942" y="3161709"/>
                </a:lnTo>
                <a:lnTo>
                  <a:pt x="11595440" y="3161677"/>
                </a:lnTo>
                <a:lnTo>
                  <a:pt x="11596034" y="3173027"/>
                </a:lnTo>
                <a:cubicBezTo>
                  <a:pt x="11596034" y="3178663"/>
                  <a:pt x="11595975" y="3184286"/>
                  <a:pt x="11594663" y="3189869"/>
                </a:cubicBezTo>
                <a:cubicBezTo>
                  <a:pt x="11594706" y="3220958"/>
                  <a:pt x="11592255" y="3251607"/>
                  <a:pt x="11587196" y="3281619"/>
                </a:cubicBezTo>
                <a:lnTo>
                  <a:pt x="11586658" y="3288243"/>
                </a:lnTo>
                <a:cubicBezTo>
                  <a:pt x="11586488" y="3288248"/>
                  <a:pt x="11586320" y="3288253"/>
                  <a:pt x="11586152" y="3288305"/>
                </a:cubicBezTo>
                <a:cubicBezTo>
                  <a:pt x="11535877" y="3638399"/>
                  <a:pt x="11254838" y="3916971"/>
                  <a:pt x="10895987" y="3975903"/>
                </a:cubicBezTo>
                <a:lnTo>
                  <a:pt x="10895871" y="3977042"/>
                </a:lnTo>
                <a:cubicBezTo>
                  <a:pt x="10890560" y="3978045"/>
                  <a:pt x="10885231" y="3978986"/>
                  <a:pt x="10879654" y="3978570"/>
                </a:cubicBezTo>
                <a:cubicBezTo>
                  <a:pt x="10848482" y="3984080"/>
                  <a:pt x="10816602" y="3987038"/>
                  <a:pt x="10784227" y="3987561"/>
                </a:cubicBezTo>
                <a:lnTo>
                  <a:pt x="10767109" y="3989174"/>
                </a:lnTo>
                <a:lnTo>
                  <a:pt x="10767083" y="3988683"/>
                </a:lnTo>
                <a:lnTo>
                  <a:pt x="10766584" y="3988716"/>
                </a:lnTo>
                <a:cubicBezTo>
                  <a:pt x="10766018" y="3984944"/>
                  <a:pt x="10765991" y="3981158"/>
                  <a:pt x="10765991" y="3977366"/>
                </a:cubicBezTo>
                <a:cubicBezTo>
                  <a:pt x="10765991" y="3971728"/>
                  <a:pt x="10766050" y="3966104"/>
                  <a:pt x="10767362" y="3960518"/>
                </a:cubicBezTo>
                <a:cubicBezTo>
                  <a:pt x="10767319" y="3929436"/>
                  <a:pt x="10769769" y="3898794"/>
                  <a:pt x="10774826" y="3868787"/>
                </a:cubicBezTo>
                <a:lnTo>
                  <a:pt x="10775366" y="3862150"/>
                </a:lnTo>
                <a:cubicBezTo>
                  <a:pt x="10775535" y="3862145"/>
                  <a:pt x="10775704" y="3862140"/>
                  <a:pt x="10775872" y="3862087"/>
                </a:cubicBezTo>
                <a:cubicBezTo>
                  <a:pt x="10826148" y="3511992"/>
                  <a:pt x="11107187" y="3233421"/>
                  <a:pt x="11466037" y="3174489"/>
                </a:cubicBezTo>
                <a:lnTo>
                  <a:pt x="11466154" y="3173350"/>
                </a:lnTo>
                <a:cubicBezTo>
                  <a:pt x="11471463" y="3172348"/>
                  <a:pt x="11476791" y="3171407"/>
                  <a:pt x="11482367" y="3171823"/>
                </a:cubicBezTo>
                <a:cubicBezTo>
                  <a:pt x="11513550" y="3166310"/>
                  <a:pt x="11545443" y="3163352"/>
                  <a:pt x="11577829" y="3162829"/>
                </a:cubicBezTo>
                <a:close/>
                <a:moveTo>
                  <a:pt x="9916551" y="3161219"/>
                </a:moveTo>
                <a:lnTo>
                  <a:pt x="9933638" y="3162829"/>
                </a:lnTo>
                <a:cubicBezTo>
                  <a:pt x="9966024" y="3163352"/>
                  <a:pt x="9997917" y="3166310"/>
                  <a:pt x="10029100" y="3171823"/>
                </a:cubicBezTo>
                <a:cubicBezTo>
                  <a:pt x="10034676" y="3171407"/>
                  <a:pt x="10040004" y="3172348"/>
                  <a:pt x="10045313" y="3173350"/>
                </a:cubicBezTo>
                <a:lnTo>
                  <a:pt x="10045430" y="3174489"/>
                </a:lnTo>
                <a:cubicBezTo>
                  <a:pt x="10404280" y="3233421"/>
                  <a:pt x="10685319" y="3511992"/>
                  <a:pt x="10735596" y="3862087"/>
                </a:cubicBezTo>
                <a:cubicBezTo>
                  <a:pt x="10735763" y="3862140"/>
                  <a:pt x="10735932" y="3862145"/>
                  <a:pt x="10736101" y="3862150"/>
                </a:cubicBezTo>
                <a:lnTo>
                  <a:pt x="10736641" y="3868787"/>
                </a:lnTo>
                <a:cubicBezTo>
                  <a:pt x="10741698" y="3898794"/>
                  <a:pt x="10744148" y="3929436"/>
                  <a:pt x="10744105" y="3960518"/>
                </a:cubicBezTo>
                <a:cubicBezTo>
                  <a:pt x="10745417" y="3966104"/>
                  <a:pt x="10745476" y="3971728"/>
                  <a:pt x="10745476" y="3977366"/>
                </a:cubicBezTo>
                <a:cubicBezTo>
                  <a:pt x="10745476" y="3981158"/>
                  <a:pt x="10745449" y="3984944"/>
                  <a:pt x="10744883" y="3988716"/>
                </a:cubicBezTo>
                <a:lnTo>
                  <a:pt x="10744384" y="3988683"/>
                </a:lnTo>
                <a:lnTo>
                  <a:pt x="10744358" y="3989174"/>
                </a:lnTo>
                <a:lnTo>
                  <a:pt x="10727240" y="3987561"/>
                </a:lnTo>
                <a:cubicBezTo>
                  <a:pt x="10694865" y="3987038"/>
                  <a:pt x="10662985" y="3984080"/>
                  <a:pt x="10631813" y="3978570"/>
                </a:cubicBezTo>
                <a:cubicBezTo>
                  <a:pt x="10626236" y="3978986"/>
                  <a:pt x="10620907" y="3978045"/>
                  <a:pt x="10615596" y="3977042"/>
                </a:cubicBezTo>
                <a:lnTo>
                  <a:pt x="10615480" y="3975903"/>
                </a:lnTo>
                <a:cubicBezTo>
                  <a:pt x="10256629" y="3916971"/>
                  <a:pt x="9975590" y="3638399"/>
                  <a:pt x="9925315" y="3288305"/>
                </a:cubicBezTo>
                <a:cubicBezTo>
                  <a:pt x="9925147" y="3288253"/>
                  <a:pt x="9924979" y="3288248"/>
                  <a:pt x="9924809" y="3288243"/>
                </a:cubicBezTo>
                <a:lnTo>
                  <a:pt x="9924271" y="3281619"/>
                </a:lnTo>
                <a:cubicBezTo>
                  <a:pt x="9919212" y="3251607"/>
                  <a:pt x="9916761" y="3220958"/>
                  <a:pt x="9916804" y="3189869"/>
                </a:cubicBezTo>
                <a:cubicBezTo>
                  <a:pt x="9915492" y="3184286"/>
                  <a:pt x="9915433" y="3178663"/>
                  <a:pt x="9915433" y="3173027"/>
                </a:cubicBezTo>
                <a:lnTo>
                  <a:pt x="9916027" y="3161677"/>
                </a:lnTo>
                <a:lnTo>
                  <a:pt x="9916525" y="3161709"/>
                </a:lnTo>
                <a:close/>
                <a:moveTo>
                  <a:pt x="9902763" y="3161219"/>
                </a:moveTo>
                <a:lnTo>
                  <a:pt x="9902789" y="3161709"/>
                </a:lnTo>
                <a:lnTo>
                  <a:pt x="9903287" y="3161677"/>
                </a:lnTo>
                <a:lnTo>
                  <a:pt x="9903881" y="3173027"/>
                </a:lnTo>
                <a:cubicBezTo>
                  <a:pt x="9903881" y="3178663"/>
                  <a:pt x="9903822" y="3184286"/>
                  <a:pt x="9902510" y="3189869"/>
                </a:cubicBezTo>
                <a:cubicBezTo>
                  <a:pt x="9902553" y="3220958"/>
                  <a:pt x="9900102" y="3251607"/>
                  <a:pt x="9895043" y="3281619"/>
                </a:cubicBezTo>
                <a:lnTo>
                  <a:pt x="9894505" y="3288243"/>
                </a:lnTo>
                <a:cubicBezTo>
                  <a:pt x="9894335" y="3288248"/>
                  <a:pt x="9894167" y="3288253"/>
                  <a:pt x="9893999" y="3288305"/>
                </a:cubicBezTo>
                <a:cubicBezTo>
                  <a:pt x="9843724" y="3638399"/>
                  <a:pt x="9562685" y="3916971"/>
                  <a:pt x="9203834" y="3975903"/>
                </a:cubicBezTo>
                <a:lnTo>
                  <a:pt x="9203718" y="3977042"/>
                </a:lnTo>
                <a:cubicBezTo>
                  <a:pt x="9198407" y="3978045"/>
                  <a:pt x="9193078" y="3978986"/>
                  <a:pt x="9187501" y="3978570"/>
                </a:cubicBezTo>
                <a:cubicBezTo>
                  <a:pt x="9156329" y="3984080"/>
                  <a:pt x="9124449" y="3987038"/>
                  <a:pt x="9092074" y="3987561"/>
                </a:cubicBezTo>
                <a:lnTo>
                  <a:pt x="9074956" y="3989174"/>
                </a:lnTo>
                <a:lnTo>
                  <a:pt x="9074930" y="3988683"/>
                </a:lnTo>
                <a:lnTo>
                  <a:pt x="9074431" y="3988716"/>
                </a:lnTo>
                <a:cubicBezTo>
                  <a:pt x="9073865" y="3984944"/>
                  <a:pt x="9073838" y="3981158"/>
                  <a:pt x="9073838" y="3977366"/>
                </a:cubicBezTo>
                <a:cubicBezTo>
                  <a:pt x="9073838" y="3971728"/>
                  <a:pt x="9073897" y="3966104"/>
                  <a:pt x="9075209" y="3960518"/>
                </a:cubicBezTo>
                <a:cubicBezTo>
                  <a:pt x="9075166" y="3929436"/>
                  <a:pt x="9077616" y="3898794"/>
                  <a:pt x="9082673" y="3868787"/>
                </a:cubicBezTo>
                <a:lnTo>
                  <a:pt x="9083213" y="3862150"/>
                </a:lnTo>
                <a:cubicBezTo>
                  <a:pt x="9083382" y="3862145"/>
                  <a:pt x="9083551" y="3862140"/>
                  <a:pt x="9083718" y="3862087"/>
                </a:cubicBezTo>
                <a:cubicBezTo>
                  <a:pt x="9133995" y="3511992"/>
                  <a:pt x="9415034" y="3233421"/>
                  <a:pt x="9773884" y="3174489"/>
                </a:cubicBezTo>
                <a:lnTo>
                  <a:pt x="9774001" y="3173350"/>
                </a:lnTo>
                <a:cubicBezTo>
                  <a:pt x="9779310" y="3172348"/>
                  <a:pt x="9784638" y="3171407"/>
                  <a:pt x="9790214" y="3171823"/>
                </a:cubicBezTo>
                <a:cubicBezTo>
                  <a:pt x="9821397" y="3166310"/>
                  <a:pt x="9853290" y="3163352"/>
                  <a:pt x="9885676" y="3162829"/>
                </a:cubicBezTo>
                <a:close/>
                <a:moveTo>
                  <a:pt x="8224400" y="3161219"/>
                </a:moveTo>
                <a:lnTo>
                  <a:pt x="8241488" y="3162829"/>
                </a:lnTo>
                <a:cubicBezTo>
                  <a:pt x="8273873" y="3163352"/>
                  <a:pt x="8305766" y="3166310"/>
                  <a:pt x="8336949" y="3171823"/>
                </a:cubicBezTo>
                <a:cubicBezTo>
                  <a:pt x="8342525" y="3171407"/>
                  <a:pt x="8347853" y="3172348"/>
                  <a:pt x="8353162" y="3173350"/>
                </a:cubicBezTo>
                <a:lnTo>
                  <a:pt x="8353279" y="3174489"/>
                </a:lnTo>
                <a:cubicBezTo>
                  <a:pt x="8712129" y="3233421"/>
                  <a:pt x="8993168" y="3511992"/>
                  <a:pt x="9043444" y="3862087"/>
                </a:cubicBezTo>
                <a:cubicBezTo>
                  <a:pt x="9043612" y="3862140"/>
                  <a:pt x="9043781" y="3862145"/>
                  <a:pt x="9043950" y="3862150"/>
                </a:cubicBezTo>
                <a:lnTo>
                  <a:pt x="9044490" y="3868787"/>
                </a:lnTo>
                <a:cubicBezTo>
                  <a:pt x="9049547" y="3898794"/>
                  <a:pt x="9051997" y="3929436"/>
                  <a:pt x="9051954" y="3960518"/>
                </a:cubicBezTo>
                <a:cubicBezTo>
                  <a:pt x="9053266" y="3966104"/>
                  <a:pt x="9053325" y="3971728"/>
                  <a:pt x="9053325" y="3977366"/>
                </a:cubicBezTo>
                <a:cubicBezTo>
                  <a:pt x="9053325" y="3981158"/>
                  <a:pt x="9053298" y="3984944"/>
                  <a:pt x="9052732" y="3988716"/>
                </a:cubicBezTo>
                <a:lnTo>
                  <a:pt x="9052233" y="3988683"/>
                </a:lnTo>
                <a:lnTo>
                  <a:pt x="9052207" y="3989174"/>
                </a:lnTo>
                <a:lnTo>
                  <a:pt x="9035089" y="3987561"/>
                </a:lnTo>
                <a:cubicBezTo>
                  <a:pt x="9002714" y="3987038"/>
                  <a:pt x="8970834" y="3984080"/>
                  <a:pt x="8939662" y="3978570"/>
                </a:cubicBezTo>
                <a:cubicBezTo>
                  <a:pt x="8934085" y="3978986"/>
                  <a:pt x="8928756" y="3978045"/>
                  <a:pt x="8923445" y="3977042"/>
                </a:cubicBezTo>
                <a:lnTo>
                  <a:pt x="8923329" y="3975903"/>
                </a:lnTo>
                <a:cubicBezTo>
                  <a:pt x="8564478" y="3916971"/>
                  <a:pt x="8283439" y="3638399"/>
                  <a:pt x="8233164" y="3288305"/>
                </a:cubicBezTo>
                <a:cubicBezTo>
                  <a:pt x="8232996" y="3288253"/>
                  <a:pt x="8232828" y="3288248"/>
                  <a:pt x="8232658" y="3288243"/>
                </a:cubicBezTo>
                <a:lnTo>
                  <a:pt x="8232120" y="3281619"/>
                </a:lnTo>
                <a:cubicBezTo>
                  <a:pt x="8227061" y="3251607"/>
                  <a:pt x="8224611" y="3220958"/>
                  <a:pt x="8224653" y="3189869"/>
                </a:cubicBezTo>
                <a:cubicBezTo>
                  <a:pt x="8223341" y="3184286"/>
                  <a:pt x="8223282" y="3178663"/>
                  <a:pt x="8223282" y="3173027"/>
                </a:cubicBezTo>
                <a:lnTo>
                  <a:pt x="8223876" y="3161677"/>
                </a:lnTo>
                <a:lnTo>
                  <a:pt x="8224374" y="3161709"/>
                </a:lnTo>
                <a:close/>
                <a:moveTo>
                  <a:pt x="8210612" y="3161219"/>
                </a:moveTo>
                <a:lnTo>
                  <a:pt x="8210638" y="3161709"/>
                </a:lnTo>
                <a:lnTo>
                  <a:pt x="8211136" y="3161677"/>
                </a:lnTo>
                <a:lnTo>
                  <a:pt x="8211730" y="3173027"/>
                </a:lnTo>
                <a:cubicBezTo>
                  <a:pt x="8211730" y="3178663"/>
                  <a:pt x="8211672" y="3184286"/>
                  <a:pt x="8210360" y="3189869"/>
                </a:cubicBezTo>
                <a:cubicBezTo>
                  <a:pt x="8210402" y="3220958"/>
                  <a:pt x="8207951" y="3251607"/>
                  <a:pt x="8202893" y="3281619"/>
                </a:cubicBezTo>
                <a:lnTo>
                  <a:pt x="8202354" y="3288243"/>
                </a:lnTo>
                <a:cubicBezTo>
                  <a:pt x="8202185" y="3288248"/>
                  <a:pt x="8202016" y="3288253"/>
                  <a:pt x="8201849" y="3288305"/>
                </a:cubicBezTo>
                <a:cubicBezTo>
                  <a:pt x="8151573" y="3638399"/>
                  <a:pt x="7870534" y="3916971"/>
                  <a:pt x="7511683" y="3975903"/>
                </a:cubicBezTo>
                <a:lnTo>
                  <a:pt x="7511567" y="3977042"/>
                </a:lnTo>
                <a:cubicBezTo>
                  <a:pt x="7506256" y="3978045"/>
                  <a:pt x="7500927" y="3978986"/>
                  <a:pt x="7495350" y="3978570"/>
                </a:cubicBezTo>
                <a:cubicBezTo>
                  <a:pt x="7464178" y="3984080"/>
                  <a:pt x="7432298" y="3987038"/>
                  <a:pt x="7399924" y="3987561"/>
                </a:cubicBezTo>
                <a:lnTo>
                  <a:pt x="7382805" y="3989174"/>
                </a:lnTo>
                <a:lnTo>
                  <a:pt x="7382779" y="3988683"/>
                </a:lnTo>
                <a:lnTo>
                  <a:pt x="7382280" y="3988716"/>
                </a:lnTo>
                <a:cubicBezTo>
                  <a:pt x="7381714" y="3984944"/>
                  <a:pt x="7381687" y="3981158"/>
                  <a:pt x="7381687" y="3977366"/>
                </a:cubicBezTo>
                <a:cubicBezTo>
                  <a:pt x="7381687" y="3971728"/>
                  <a:pt x="7381746" y="3966104"/>
                  <a:pt x="7383058" y="3960518"/>
                </a:cubicBezTo>
                <a:cubicBezTo>
                  <a:pt x="7383016" y="3929436"/>
                  <a:pt x="7385465" y="3898794"/>
                  <a:pt x="7390522" y="3868787"/>
                </a:cubicBezTo>
                <a:lnTo>
                  <a:pt x="7391062" y="3862150"/>
                </a:lnTo>
                <a:cubicBezTo>
                  <a:pt x="7391231" y="3862145"/>
                  <a:pt x="7391400" y="3862140"/>
                  <a:pt x="7391568" y="3862087"/>
                </a:cubicBezTo>
                <a:cubicBezTo>
                  <a:pt x="7441844" y="3511992"/>
                  <a:pt x="7722883" y="3233421"/>
                  <a:pt x="8081734" y="3174489"/>
                </a:cubicBezTo>
                <a:lnTo>
                  <a:pt x="8081851" y="3173350"/>
                </a:lnTo>
                <a:cubicBezTo>
                  <a:pt x="8087159" y="3172348"/>
                  <a:pt x="8092487" y="3171407"/>
                  <a:pt x="8098063" y="3171823"/>
                </a:cubicBezTo>
                <a:cubicBezTo>
                  <a:pt x="8129247" y="3166310"/>
                  <a:pt x="8161139" y="3163352"/>
                  <a:pt x="8193525" y="3162829"/>
                </a:cubicBezTo>
                <a:close/>
                <a:moveTo>
                  <a:pt x="6532249" y="3161219"/>
                </a:moveTo>
                <a:lnTo>
                  <a:pt x="6549337" y="3162829"/>
                </a:lnTo>
                <a:cubicBezTo>
                  <a:pt x="6581722" y="3163352"/>
                  <a:pt x="6613615" y="3166310"/>
                  <a:pt x="6644798" y="3171823"/>
                </a:cubicBezTo>
                <a:cubicBezTo>
                  <a:pt x="6650374" y="3171407"/>
                  <a:pt x="6655702" y="3172348"/>
                  <a:pt x="6661011" y="3173350"/>
                </a:cubicBezTo>
                <a:lnTo>
                  <a:pt x="6661128" y="3174489"/>
                </a:lnTo>
                <a:cubicBezTo>
                  <a:pt x="7019978" y="3233421"/>
                  <a:pt x="7301017" y="3511992"/>
                  <a:pt x="7351294" y="3862087"/>
                </a:cubicBezTo>
                <a:cubicBezTo>
                  <a:pt x="7351461" y="3862140"/>
                  <a:pt x="7351631" y="3862145"/>
                  <a:pt x="7351799" y="3862150"/>
                </a:cubicBezTo>
                <a:lnTo>
                  <a:pt x="7352340" y="3868787"/>
                </a:lnTo>
                <a:cubicBezTo>
                  <a:pt x="7357396" y="3898794"/>
                  <a:pt x="7359846" y="3929436"/>
                  <a:pt x="7359804" y="3960518"/>
                </a:cubicBezTo>
                <a:cubicBezTo>
                  <a:pt x="7361116" y="3966104"/>
                  <a:pt x="7361174" y="3971728"/>
                  <a:pt x="7361174" y="3977366"/>
                </a:cubicBezTo>
                <a:cubicBezTo>
                  <a:pt x="7361174" y="3981158"/>
                  <a:pt x="7361147" y="3984944"/>
                  <a:pt x="7360581" y="3988716"/>
                </a:cubicBezTo>
                <a:lnTo>
                  <a:pt x="7360082" y="3988683"/>
                </a:lnTo>
                <a:lnTo>
                  <a:pt x="7360056" y="3989174"/>
                </a:lnTo>
                <a:lnTo>
                  <a:pt x="7342938" y="3987561"/>
                </a:lnTo>
                <a:cubicBezTo>
                  <a:pt x="7310564" y="3987038"/>
                  <a:pt x="7278683" y="3984080"/>
                  <a:pt x="7247511" y="3978570"/>
                </a:cubicBezTo>
                <a:cubicBezTo>
                  <a:pt x="7241934" y="3978986"/>
                  <a:pt x="7236605" y="3978045"/>
                  <a:pt x="7231295" y="3977042"/>
                </a:cubicBezTo>
                <a:lnTo>
                  <a:pt x="7231179" y="3975903"/>
                </a:lnTo>
                <a:cubicBezTo>
                  <a:pt x="6872327" y="3916971"/>
                  <a:pt x="6591288" y="3638399"/>
                  <a:pt x="6541013" y="3288305"/>
                </a:cubicBezTo>
                <a:cubicBezTo>
                  <a:pt x="6540845" y="3288253"/>
                  <a:pt x="6540677" y="3288248"/>
                  <a:pt x="6540507" y="3288243"/>
                </a:cubicBezTo>
                <a:lnTo>
                  <a:pt x="6539969" y="3281619"/>
                </a:lnTo>
                <a:cubicBezTo>
                  <a:pt x="6534910" y="3251607"/>
                  <a:pt x="6532460" y="3220958"/>
                  <a:pt x="6532502" y="3189869"/>
                </a:cubicBezTo>
                <a:cubicBezTo>
                  <a:pt x="6531190" y="3184286"/>
                  <a:pt x="6531131" y="3178663"/>
                  <a:pt x="6531131" y="3173027"/>
                </a:cubicBezTo>
                <a:lnTo>
                  <a:pt x="6531725" y="3161677"/>
                </a:lnTo>
                <a:lnTo>
                  <a:pt x="6532223" y="3161709"/>
                </a:lnTo>
                <a:close/>
                <a:moveTo>
                  <a:pt x="6518461" y="3161219"/>
                </a:moveTo>
                <a:lnTo>
                  <a:pt x="6518487" y="3161709"/>
                </a:lnTo>
                <a:lnTo>
                  <a:pt x="6518985" y="3161677"/>
                </a:lnTo>
                <a:lnTo>
                  <a:pt x="6519579" y="3173027"/>
                </a:lnTo>
                <a:cubicBezTo>
                  <a:pt x="6519579" y="3178663"/>
                  <a:pt x="6519520" y="3184286"/>
                  <a:pt x="6518208" y="3189869"/>
                </a:cubicBezTo>
                <a:cubicBezTo>
                  <a:pt x="6518250" y="3220958"/>
                  <a:pt x="6515800" y="3251607"/>
                  <a:pt x="6510741" y="3281619"/>
                </a:cubicBezTo>
                <a:lnTo>
                  <a:pt x="6510203" y="3288243"/>
                </a:lnTo>
                <a:cubicBezTo>
                  <a:pt x="6510033" y="3288248"/>
                  <a:pt x="6509865" y="3288253"/>
                  <a:pt x="6509697" y="3288305"/>
                </a:cubicBezTo>
                <a:cubicBezTo>
                  <a:pt x="6459422" y="3638399"/>
                  <a:pt x="6178383" y="3916971"/>
                  <a:pt x="5819531" y="3975903"/>
                </a:cubicBezTo>
                <a:lnTo>
                  <a:pt x="5819415" y="3977042"/>
                </a:lnTo>
                <a:cubicBezTo>
                  <a:pt x="5814105" y="3978045"/>
                  <a:pt x="5808776" y="3978986"/>
                  <a:pt x="5803199" y="3978570"/>
                </a:cubicBezTo>
                <a:cubicBezTo>
                  <a:pt x="5772027" y="3984080"/>
                  <a:pt x="5740146" y="3987038"/>
                  <a:pt x="5707772" y="3987561"/>
                </a:cubicBezTo>
                <a:lnTo>
                  <a:pt x="5690654" y="3989174"/>
                </a:lnTo>
                <a:lnTo>
                  <a:pt x="5690628" y="3988683"/>
                </a:lnTo>
                <a:lnTo>
                  <a:pt x="5690129" y="3988716"/>
                </a:lnTo>
                <a:cubicBezTo>
                  <a:pt x="5689563" y="3984944"/>
                  <a:pt x="5689536" y="3981158"/>
                  <a:pt x="5689536" y="3977366"/>
                </a:cubicBezTo>
                <a:cubicBezTo>
                  <a:pt x="5689536" y="3971728"/>
                  <a:pt x="5689594" y="3966104"/>
                  <a:pt x="5690906" y="3960518"/>
                </a:cubicBezTo>
                <a:cubicBezTo>
                  <a:pt x="5690864" y="3929436"/>
                  <a:pt x="5693314" y="3898794"/>
                  <a:pt x="5698370" y="3868787"/>
                </a:cubicBezTo>
                <a:lnTo>
                  <a:pt x="5698911" y="3862150"/>
                </a:lnTo>
                <a:cubicBezTo>
                  <a:pt x="5699079" y="3862145"/>
                  <a:pt x="5699249" y="3862140"/>
                  <a:pt x="5699416" y="3862087"/>
                </a:cubicBezTo>
                <a:cubicBezTo>
                  <a:pt x="5749693" y="3511992"/>
                  <a:pt x="6030732" y="3233421"/>
                  <a:pt x="6389582" y="3174489"/>
                </a:cubicBezTo>
                <a:lnTo>
                  <a:pt x="6389699" y="3173350"/>
                </a:lnTo>
                <a:cubicBezTo>
                  <a:pt x="6395008" y="3172348"/>
                  <a:pt x="6400336" y="3171407"/>
                  <a:pt x="6405912" y="3171823"/>
                </a:cubicBezTo>
                <a:cubicBezTo>
                  <a:pt x="6437095" y="3166310"/>
                  <a:pt x="6468988" y="3163352"/>
                  <a:pt x="6501373" y="3162829"/>
                </a:cubicBezTo>
                <a:close/>
                <a:moveTo>
                  <a:pt x="4840098" y="3161219"/>
                </a:moveTo>
                <a:lnTo>
                  <a:pt x="4857185" y="3162829"/>
                </a:lnTo>
                <a:cubicBezTo>
                  <a:pt x="4889571" y="3163352"/>
                  <a:pt x="4921463" y="3166310"/>
                  <a:pt x="4952647" y="3171823"/>
                </a:cubicBezTo>
                <a:cubicBezTo>
                  <a:pt x="4958223" y="3171407"/>
                  <a:pt x="4963551" y="3172348"/>
                  <a:pt x="4968859" y="3173350"/>
                </a:cubicBezTo>
                <a:lnTo>
                  <a:pt x="4968976" y="3174489"/>
                </a:lnTo>
                <a:cubicBezTo>
                  <a:pt x="5327827" y="3233421"/>
                  <a:pt x="5608866" y="3511992"/>
                  <a:pt x="5659142" y="3862087"/>
                </a:cubicBezTo>
                <a:cubicBezTo>
                  <a:pt x="5659310" y="3862140"/>
                  <a:pt x="5659479" y="3862145"/>
                  <a:pt x="5659648" y="3862150"/>
                </a:cubicBezTo>
                <a:lnTo>
                  <a:pt x="5660188" y="3868787"/>
                </a:lnTo>
                <a:cubicBezTo>
                  <a:pt x="5665245" y="3898794"/>
                  <a:pt x="5667694" y="3929436"/>
                  <a:pt x="5667652" y="3960518"/>
                </a:cubicBezTo>
                <a:cubicBezTo>
                  <a:pt x="5668964" y="3966104"/>
                  <a:pt x="5669023" y="3971728"/>
                  <a:pt x="5669023" y="3977366"/>
                </a:cubicBezTo>
                <a:cubicBezTo>
                  <a:pt x="5669023" y="3981158"/>
                  <a:pt x="5668996" y="3984944"/>
                  <a:pt x="5668430" y="3988716"/>
                </a:cubicBezTo>
                <a:lnTo>
                  <a:pt x="5667931" y="3988683"/>
                </a:lnTo>
                <a:lnTo>
                  <a:pt x="5667905" y="3989174"/>
                </a:lnTo>
                <a:lnTo>
                  <a:pt x="5650786" y="3987561"/>
                </a:lnTo>
                <a:cubicBezTo>
                  <a:pt x="5618412" y="3987038"/>
                  <a:pt x="5586532" y="3984080"/>
                  <a:pt x="5555360" y="3978570"/>
                </a:cubicBezTo>
                <a:cubicBezTo>
                  <a:pt x="5549783" y="3978986"/>
                  <a:pt x="5544454" y="3978045"/>
                  <a:pt x="5539143" y="3977042"/>
                </a:cubicBezTo>
                <a:lnTo>
                  <a:pt x="5539027" y="3975903"/>
                </a:lnTo>
                <a:cubicBezTo>
                  <a:pt x="5180176" y="3916971"/>
                  <a:pt x="4899137" y="3638399"/>
                  <a:pt x="4848861" y="3288305"/>
                </a:cubicBezTo>
                <a:cubicBezTo>
                  <a:pt x="4848694" y="3288253"/>
                  <a:pt x="4848525" y="3288248"/>
                  <a:pt x="4848356" y="3288243"/>
                </a:cubicBezTo>
                <a:lnTo>
                  <a:pt x="4847817" y="3281619"/>
                </a:lnTo>
                <a:cubicBezTo>
                  <a:pt x="4842759" y="3251607"/>
                  <a:pt x="4840308" y="3220958"/>
                  <a:pt x="4840350" y="3189869"/>
                </a:cubicBezTo>
                <a:cubicBezTo>
                  <a:pt x="4839038" y="3184286"/>
                  <a:pt x="4838980" y="3178663"/>
                  <a:pt x="4838980" y="3173027"/>
                </a:cubicBezTo>
                <a:lnTo>
                  <a:pt x="4839574" y="3161677"/>
                </a:lnTo>
                <a:lnTo>
                  <a:pt x="4840072" y="3161709"/>
                </a:lnTo>
                <a:close/>
                <a:moveTo>
                  <a:pt x="4826310" y="3161219"/>
                </a:moveTo>
                <a:lnTo>
                  <a:pt x="4826336" y="3161709"/>
                </a:lnTo>
                <a:lnTo>
                  <a:pt x="4826834" y="3161677"/>
                </a:lnTo>
                <a:lnTo>
                  <a:pt x="4827428" y="3173027"/>
                </a:lnTo>
                <a:cubicBezTo>
                  <a:pt x="4827428" y="3178663"/>
                  <a:pt x="4827369" y="3184286"/>
                  <a:pt x="4826057" y="3189869"/>
                </a:cubicBezTo>
                <a:cubicBezTo>
                  <a:pt x="4826099" y="3220958"/>
                  <a:pt x="4823649" y="3251607"/>
                  <a:pt x="4818590" y="3281619"/>
                </a:cubicBezTo>
                <a:lnTo>
                  <a:pt x="4818052" y="3288243"/>
                </a:lnTo>
                <a:cubicBezTo>
                  <a:pt x="4817882" y="3288248"/>
                  <a:pt x="4817714" y="3288253"/>
                  <a:pt x="4817546" y="3288305"/>
                </a:cubicBezTo>
                <a:cubicBezTo>
                  <a:pt x="4767271" y="3638399"/>
                  <a:pt x="4486232" y="3916971"/>
                  <a:pt x="4127381" y="3975903"/>
                </a:cubicBezTo>
                <a:lnTo>
                  <a:pt x="4127264" y="3977042"/>
                </a:lnTo>
                <a:cubicBezTo>
                  <a:pt x="4121954" y="3978045"/>
                  <a:pt x="4116625" y="3978986"/>
                  <a:pt x="4111048" y="3978570"/>
                </a:cubicBezTo>
                <a:cubicBezTo>
                  <a:pt x="4079876" y="3984080"/>
                  <a:pt x="4047996" y="3987038"/>
                  <a:pt x="4015621" y="3987561"/>
                </a:cubicBezTo>
                <a:lnTo>
                  <a:pt x="3998503" y="3989174"/>
                </a:lnTo>
                <a:lnTo>
                  <a:pt x="3998477" y="3988683"/>
                </a:lnTo>
                <a:lnTo>
                  <a:pt x="3997978" y="3988716"/>
                </a:lnTo>
                <a:cubicBezTo>
                  <a:pt x="3997412" y="3984944"/>
                  <a:pt x="3997385" y="3981158"/>
                  <a:pt x="3997385" y="3977366"/>
                </a:cubicBezTo>
                <a:cubicBezTo>
                  <a:pt x="3997385" y="3971728"/>
                  <a:pt x="3997443" y="3966104"/>
                  <a:pt x="3998755" y="3960518"/>
                </a:cubicBezTo>
                <a:cubicBezTo>
                  <a:pt x="3998713" y="3929436"/>
                  <a:pt x="4001163" y="3898794"/>
                  <a:pt x="4006219" y="3868787"/>
                </a:cubicBezTo>
                <a:lnTo>
                  <a:pt x="4006760" y="3862150"/>
                </a:lnTo>
                <a:cubicBezTo>
                  <a:pt x="4006928" y="3862145"/>
                  <a:pt x="4007098" y="3862140"/>
                  <a:pt x="4007265" y="3862087"/>
                </a:cubicBezTo>
                <a:cubicBezTo>
                  <a:pt x="4057542" y="3511992"/>
                  <a:pt x="4338581" y="3233421"/>
                  <a:pt x="4697431" y="3174489"/>
                </a:cubicBezTo>
                <a:lnTo>
                  <a:pt x="4697548" y="3173350"/>
                </a:lnTo>
                <a:cubicBezTo>
                  <a:pt x="4702857" y="3172348"/>
                  <a:pt x="4708185" y="3171407"/>
                  <a:pt x="4713761" y="3171823"/>
                </a:cubicBezTo>
                <a:cubicBezTo>
                  <a:pt x="4744944" y="3166310"/>
                  <a:pt x="4776837" y="3163352"/>
                  <a:pt x="4809222" y="3162829"/>
                </a:cubicBezTo>
                <a:close/>
                <a:moveTo>
                  <a:pt x="3147947" y="3161219"/>
                </a:moveTo>
                <a:lnTo>
                  <a:pt x="3165034" y="3162829"/>
                </a:lnTo>
                <a:cubicBezTo>
                  <a:pt x="3197420" y="3163352"/>
                  <a:pt x="3229312" y="3166310"/>
                  <a:pt x="3260496" y="3171823"/>
                </a:cubicBezTo>
                <a:cubicBezTo>
                  <a:pt x="3266072" y="3171407"/>
                  <a:pt x="3271400" y="3172348"/>
                  <a:pt x="3276708" y="3173350"/>
                </a:cubicBezTo>
                <a:lnTo>
                  <a:pt x="3276826" y="3174489"/>
                </a:lnTo>
                <a:cubicBezTo>
                  <a:pt x="3635676" y="3233421"/>
                  <a:pt x="3916715" y="3511992"/>
                  <a:pt x="3966991" y="3862087"/>
                </a:cubicBezTo>
                <a:cubicBezTo>
                  <a:pt x="3967159" y="3862140"/>
                  <a:pt x="3967328" y="3862145"/>
                  <a:pt x="3967497" y="3862150"/>
                </a:cubicBezTo>
                <a:lnTo>
                  <a:pt x="3968037" y="3868787"/>
                </a:lnTo>
                <a:cubicBezTo>
                  <a:pt x="3973094" y="3898794"/>
                  <a:pt x="3975543" y="3929436"/>
                  <a:pt x="3975501" y="3960518"/>
                </a:cubicBezTo>
                <a:cubicBezTo>
                  <a:pt x="3976813" y="3966104"/>
                  <a:pt x="3976872" y="3971728"/>
                  <a:pt x="3976872" y="3977366"/>
                </a:cubicBezTo>
                <a:cubicBezTo>
                  <a:pt x="3976872" y="3981158"/>
                  <a:pt x="3976845" y="3984944"/>
                  <a:pt x="3976279" y="3988716"/>
                </a:cubicBezTo>
                <a:lnTo>
                  <a:pt x="3975780" y="3988683"/>
                </a:lnTo>
                <a:lnTo>
                  <a:pt x="3975754" y="3989174"/>
                </a:lnTo>
                <a:lnTo>
                  <a:pt x="3958635" y="3987561"/>
                </a:lnTo>
                <a:cubicBezTo>
                  <a:pt x="3926261" y="3987038"/>
                  <a:pt x="3894381" y="3984080"/>
                  <a:pt x="3863209" y="3978570"/>
                </a:cubicBezTo>
                <a:cubicBezTo>
                  <a:pt x="3857632" y="3978986"/>
                  <a:pt x="3852303" y="3978045"/>
                  <a:pt x="3846992" y="3977042"/>
                </a:cubicBezTo>
                <a:lnTo>
                  <a:pt x="3846876" y="3975903"/>
                </a:lnTo>
                <a:cubicBezTo>
                  <a:pt x="3488025" y="3916971"/>
                  <a:pt x="3206986" y="3638399"/>
                  <a:pt x="3156710" y="3288305"/>
                </a:cubicBezTo>
                <a:cubicBezTo>
                  <a:pt x="3156543" y="3288253"/>
                  <a:pt x="3156374" y="3288248"/>
                  <a:pt x="3156205" y="3288243"/>
                </a:cubicBezTo>
                <a:lnTo>
                  <a:pt x="3155667" y="3281619"/>
                </a:lnTo>
                <a:cubicBezTo>
                  <a:pt x="3150608" y="3251607"/>
                  <a:pt x="3148157" y="3220958"/>
                  <a:pt x="3148199" y="3189869"/>
                </a:cubicBezTo>
                <a:cubicBezTo>
                  <a:pt x="3146887" y="3184286"/>
                  <a:pt x="3146829" y="3178663"/>
                  <a:pt x="3146829" y="3173027"/>
                </a:cubicBezTo>
                <a:lnTo>
                  <a:pt x="3147423" y="3161677"/>
                </a:lnTo>
                <a:lnTo>
                  <a:pt x="3147921" y="3161709"/>
                </a:lnTo>
                <a:close/>
                <a:moveTo>
                  <a:pt x="3134159" y="3161219"/>
                </a:moveTo>
                <a:lnTo>
                  <a:pt x="3134185" y="3161709"/>
                </a:lnTo>
                <a:lnTo>
                  <a:pt x="3134683" y="3161677"/>
                </a:lnTo>
                <a:lnTo>
                  <a:pt x="3135277" y="3173027"/>
                </a:lnTo>
                <a:cubicBezTo>
                  <a:pt x="3135277" y="3178663"/>
                  <a:pt x="3135218" y="3184286"/>
                  <a:pt x="3133906" y="3189869"/>
                </a:cubicBezTo>
                <a:cubicBezTo>
                  <a:pt x="3133948" y="3220958"/>
                  <a:pt x="3131498" y="3251607"/>
                  <a:pt x="3126439" y="3281619"/>
                </a:cubicBezTo>
                <a:lnTo>
                  <a:pt x="3125901" y="3288243"/>
                </a:lnTo>
                <a:cubicBezTo>
                  <a:pt x="3125731" y="3288248"/>
                  <a:pt x="3125563" y="3288253"/>
                  <a:pt x="3125395" y="3288305"/>
                </a:cubicBezTo>
                <a:cubicBezTo>
                  <a:pt x="3075120" y="3638399"/>
                  <a:pt x="2794081" y="3916971"/>
                  <a:pt x="2435230" y="3975903"/>
                </a:cubicBezTo>
                <a:lnTo>
                  <a:pt x="2435113" y="3977042"/>
                </a:lnTo>
                <a:cubicBezTo>
                  <a:pt x="2429803" y="3978045"/>
                  <a:pt x="2424474" y="3978986"/>
                  <a:pt x="2418897" y="3978570"/>
                </a:cubicBezTo>
                <a:cubicBezTo>
                  <a:pt x="2387725" y="3984080"/>
                  <a:pt x="2355845" y="3987038"/>
                  <a:pt x="2323470" y="3987561"/>
                </a:cubicBezTo>
                <a:lnTo>
                  <a:pt x="2306352" y="3989174"/>
                </a:lnTo>
                <a:lnTo>
                  <a:pt x="2306326" y="3988683"/>
                </a:lnTo>
                <a:lnTo>
                  <a:pt x="2305827" y="3988716"/>
                </a:lnTo>
                <a:cubicBezTo>
                  <a:pt x="2305261" y="3984944"/>
                  <a:pt x="2305234" y="3981158"/>
                  <a:pt x="2305234" y="3977366"/>
                </a:cubicBezTo>
                <a:cubicBezTo>
                  <a:pt x="2305234" y="3971728"/>
                  <a:pt x="2305292" y="3966104"/>
                  <a:pt x="2306604" y="3960518"/>
                </a:cubicBezTo>
                <a:cubicBezTo>
                  <a:pt x="2306562" y="3929436"/>
                  <a:pt x="2309012" y="3898794"/>
                  <a:pt x="2314068" y="3868787"/>
                </a:cubicBezTo>
                <a:lnTo>
                  <a:pt x="2314609" y="3862150"/>
                </a:lnTo>
                <a:cubicBezTo>
                  <a:pt x="2314777" y="3862145"/>
                  <a:pt x="2314947" y="3862140"/>
                  <a:pt x="2315114" y="3862087"/>
                </a:cubicBezTo>
                <a:cubicBezTo>
                  <a:pt x="2365391" y="3511992"/>
                  <a:pt x="2646430" y="3233421"/>
                  <a:pt x="3005280" y="3174489"/>
                </a:cubicBezTo>
                <a:lnTo>
                  <a:pt x="3005397" y="3173350"/>
                </a:lnTo>
                <a:cubicBezTo>
                  <a:pt x="3010706" y="3172348"/>
                  <a:pt x="3016034" y="3171407"/>
                  <a:pt x="3021610" y="3171823"/>
                </a:cubicBezTo>
                <a:cubicBezTo>
                  <a:pt x="3052793" y="3166310"/>
                  <a:pt x="3084686" y="3163352"/>
                  <a:pt x="3117071" y="3162829"/>
                </a:cubicBezTo>
                <a:close/>
                <a:moveTo>
                  <a:pt x="1455796" y="3161219"/>
                </a:moveTo>
                <a:lnTo>
                  <a:pt x="1472883" y="3162829"/>
                </a:lnTo>
                <a:cubicBezTo>
                  <a:pt x="1505269" y="3163352"/>
                  <a:pt x="1537161" y="3166310"/>
                  <a:pt x="1568345" y="3171823"/>
                </a:cubicBezTo>
                <a:cubicBezTo>
                  <a:pt x="1573921" y="3171407"/>
                  <a:pt x="1579249" y="3172348"/>
                  <a:pt x="1584557" y="3173350"/>
                </a:cubicBezTo>
                <a:lnTo>
                  <a:pt x="1584675" y="3174489"/>
                </a:lnTo>
                <a:cubicBezTo>
                  <a:pt x="1943525" y="3233421"/>
                  <a:pt x="2224564" y="3511992"/>
                  <a:pt x="2274840" y="3862087"/>
                </a:cubicBezTo>
                <a:cubicBezTo>
                  <a:pt x="2275008" y="3862140"/>
                  <a:pt x="2275177" y="3862145"/>
                  <a:pt x="2275346" y="3862150"/>
                </a:cubicBezTo>
                <a:lnTo>
                  <a:pt x="2275886" y="3868787"/>
                </a:lnTo>
                <a:cubicBezTo>
                  <a:pt x="2280943" y="3898794"/>
                  <a:pt x="2283392" y="3929436"/>
                  <a:pt x="2283350" y="3960518"/>
                </a:cubicBezTo>
                <a:cubicBezTo>
                  <a:pt x="2284662" y="3966104"/>
                  <a:pt x="2284721" y="3971728"/>
                  <a:pt x="2284721" y="3977366"/>
                </a:cubicBezTo>
                <a:cubicBezTo>
                  <a:pt x="2284721" y="3981158"/>
                  <a:pt x="2284694" y="3984944"/>
                  <a:pt x="2284128" y="3988716"/>
                </a:cubicBezTo>
                <a:lnTo>
                  <a:pt x="2283629" y="3988683"/>
                </a:lnTo>
                <a:lnTo>
                  <a:pt x="2283603" y="3989174"/>
                </a:lnTo>
                <a:lnTo>
                  <a:pt x="2266484" y="3987561"/>
                </a:lnTo>
                <a:cubicBezTo>
                  <a:pt x="2234110" y="3987038"/>
                  <a:pt x="2202230" y="3984080"/>
                  <a:pt x="2171058" y="3978570"/>
                </a:cubicBezTo>
                <a:cubicBezTo>
                  <a:pt x="2165481" y="3978986"/>
                  <a:pt x="2160152" y="3978045"/>
                  <a:pt x="2154841" y="3977042"/>
                </a:cubicBezTo>
                <a:lnTo>
                  <a:pt x="2154725" y="3975903"/>
                </a:lnTo>
                <a:cubicBezTo>
                  <a:pt x="1795874" y="3916971"/>
                  <a:pt x="1514835" y="3638399"/>
                  <a:pt x="1464559" y="3288305"/>
                </a:cubicBezTo>
                <a:cubicBezTo>
                  <a:pt x="1464392" y="3288253"/>
                  <a:pt x="1464223" y="3288248"/>
                  <a:pt x="1464054" y="3288243"/>
                </a:cubicBezTo>
                <a:lnTo>
                  <a:pt x="1463515" y="3281619"/>
                </a:lnTo>
                <a:cubicBezTo>
                  <a:pt x="1458457" y="3251607"/>
                  <a:pt x="1456006" y="3220958"/>
                  <a:pt x="1456048" y="3189869"/>
                </a:cubicBezTo>
                <a:cubicBezTo>
                  <a:pt x="1454736" y="3184286"/>
                  <a:pt x="1454678" y="3178663"/>
                  <a:pt x="1454678" y="3173027"/>
                </a:cubicBezTo>
                <a:lnTo>
                  <a:pt x="1455272" y="3161677"/>
                </a:lnTo>
                <a:lnTo>
                  <a:pt x="1455770" y="3161709"/>
                </a:lnTo>
                <a:close/>
                <a:moveTo>
                  <a:pt x="1442008" y="3161219"/>
                </a:moveTo>
                <a:lnTo>
                  <a:pt x="1442034" y="3161709"/>
                </a:lnTo>
                <a:lnTo>
                  <a:pt x="1442532" y="3161677"/>
                </a:lnTo>
                <a:lnTo>
                  <a:pt x="1443126" y="3173027"/>
                </a:lnTo>
                <a:cubicBezTo>
                  <a:pt x="1443126" y="3178663"/>
                  <a:pt x="1443067" y="3184286"/>
                  <a:pt x="1441755" y="3189869"/>
                </a:cubicBezTo>
                <a:cubicBezTo>
                  <a:pt x="1441797" y="3220958"/>
                  <a:pt x="1439347" y="3251607"/>
                  <a:pt x="1434288" y="3281619"/>
                </a:cubicBezTo>
                <a:lnTo>
                  <a:pt x="1433750" y="3288243"/>
                </a:lnTo>
                <a:cubicBezTo>
                  <a:pt x="1433580" y="3288248"/>
                  <a:pt x="1433412" y="3288253"/>
                  <a:pt x="1433244" y="3288305"/>
                </a:cubicBezTo>
                <a:cubicBezTo>
                  <a:pt x="1382969" y="3638399"/>
                  <a:pt x="1101930" y="3916971"/>
                  <a:pt x="743079" y="3975903"/>
                </a:cubicBezTo>
                <a:lnTo>
                  <a:pt x="742962" y="3977042"/>
                </a:lnTo>
                <a:cubicBezTo>
                  <a:pt x="737652" y="3978045"/>
                  <a:pt x="732323" y="3978986"/>
                  <a:pt x="726746" y="3978570"/>
                </a:cubicBezTo>
                <a:cubicBezTo>
                  <a:pt x="695574" y="3984080"/>
                  <a:pt x="663693" y="3987038"/>
                  <a:pt x="631319" y="3987561"/>
                </a:cubicBezTo>
                <a:lnTo>
                  <a:pt x="614201" y="3989174"/>
                </a:lnTo>
                <a:lnTo>
                  <a:pt x="614175" y="3988683"/>
                </a:lnTo>
                <a:lnTo>
                  <a:pt x="613676" y="3988716"/>
                </a:lnTo>
                <a:cubicBezTo>
                  <a:pt x="613110" y="3984944"/>
                  <a:pt x="613083" y="3981158"/>
                  <a:pt x="613083" y="3977366"/>
                </a:cubicBezTo>
                <a:cubicBezTo>
                  <a:pt x="613083" y="3971728"/>
                  <a:pt x="613141" y="3966104"/>
                  <a:pt x="614453" y="3960518"/>
                </a:cubicBezTo>
                <a:cubicBezTo>
                  <a:pt x="614411" y="3929436"/>
                  <a:pt x="616861" y="3898794"/>
                  <a:pt x="621917" y="3868787"/>
                </a:cubicBezTo>
                <a:lnTo>
                  <a:pt x="622458" y="3862150"/>
                </a:lnTo>
                <a:cubicBezTo>
                  <a:pt x="622626" y="3862145"/>
                  <a:pt x="622796" y="3862140"/>
                  <a:pt x="622963" y="3862087"/>
                </a:cubicBezTo>
                <a:cubicBezTo>
                  <a:pt x="673240" y="3511992"/>
                  <a:pt x="954279" y="3233421"/>
                  <a:pt x="1313129" y="3174489"/>
                </a:cubicBezTo>
                <a:lnTo>
                  <a:pt x="1313246" y="3173350"/>
                </a:lnTo>
                <a:cubicBezTo>
                  <a:pt x="1318555" y="3172348"/>
                  <a:pt x="1323883" y="3171407"/>
                  <a:pt x="1329459" y="3171823"/>
                </a:cubicBezTo>
                <a:cubicBezTo>
                  <a:pt x="1360642" y="3166310"/>
                  <a:pt x="1392535" y="3163352"/>
                  <a:pt x="1424920" y="3162829"/>
                </a:cubicBezTo>
                <a:close/>
                <a:moveTo>
                  <a:pt x="10909360" y="2447425"/>
                </a:moveTo>
                <a:cubicBezTo>
                  <a:pt x="10962636" y="2718331"/>
                  <a:pt x="11177479" y="2933128"/>
                  <a:pt x="11452669" y="2992271"/>
                </a:cubicBezTo>
                <a:cubicBezTo>
                  <a:pt x="11399394" y="2721365"/>
                  <a:pt x="11184550" y="2506568"/>
                  <a:pt x="10909360" y="2447425"/>
                </a:cubicBezTo>
                <a:close/>
                <a:moveTo>
                  <a:pt x="10602109" y="2447425"/>
                </a:moveTo>
                <a:cubicBezTo>
                  <a:pt x="10326919" y="2506568"/>
                  <a:pt x="10112075" y="2721365"/>
                  <a:pt x="10058800" y="2992271"/>
                </a:cubicBezTo>
                <a:cubicBezTo>
                  <a:pt x="10333990" y="2933128"/>
                  <a:pt x="10548833" y="2718331"/>
                  <a:pt x="10602109" y="2447425"/>
                </a:cubicBezTo>
                <a:close/>
                <a:moveTo>
                  <a:pt x="9217207" y="2447425"/>
                </a:moveTo>
                <a:cubicBezTo>
                  <a:pt x="9270483" y="2718331"/>
                  <a:pt x="9485326" y="2933128"/>
                  <a:pt x="9760516" y="2992271"/>
                </a:cubicBezTo>
                <a:cubicBezTo>
                  <a:pt x="9707241" y="2721365"/>
                  <a:pt x="9492397" y="2506568"/>
                  <a:pt x="9217207" y="2447425"/>
                </a:cubicBezTo>
                <a:close/>
                <a:moveTo>
                  <a:pt x="8909958" y="2447425"/>
                </a:moveTo>
                <a:cubicBezTo>
                  <a:pt x="8634768" y="2506568"/>
                  <a:pt x="8419924" y="2721365"/>
                  <a:pt x="8366649" y="2992271"/>
                </a:cubicBezTo>
                <a:cubicBezTo>
                  <a:pt x="8641839" y="2933128"/>
                  <a:pt x="8856682" y="2718331"/>
                  <a:pt x="8909958" y="2447425"/>
                </a:cubicBezTo>
                <a:close/>
                <a:moveTo>
                  <a:pt x="7525056" y="2447425"/>
                </a:moveTo>
                <a:cubicBezTo>
                  <a:pt x="7578332" y="2718331"/>
                  <a:pt x="7793175" y="2933128"/>
                  <a:pt x="8068365" y="2992271"/>
                </a:cubicBezTo>
                <a:cubicBezTo>
                  <a:pt x="8015090" y="2721365"/>
                  <a:pt x="7800246" y="2506568"/>
                  <a:pt x="7525056" y="2447425"/>
                </a:cubicBezTo>
                <a:close/>
                <a:moveTo>
                  <a:pt x="7217807" y="2447425"/>
                </a:moveTo>
                <a:cubicBezTo>
                  <a:pt x="6942617" y="2506568"/>
                  <a:pt x="6727773" y="2721365"/>
                  <a:pt x="6674498" y="2992271"/>
                </a:cubicBezTo>
                <a:cubicBezTo>
                  <a:pt x="6949688" y="2933128"/>
                  <a:pt x="7164531" y="2718331"/>
                  <a:pt x="7217807" y="2447425"/>
                </a:cubicBezTo>
                <a:close/>
                <a:moveTo>
                  <a:pt x="5832905" y="2447425"/>
                </a:moveTo>
                <a:cubicBezTo>
                  <a:pt x="5886181" y="2718331"/>
                  <a:pt x="6101024" y="2933128"/>
                  <a:pt x="6376214" y="2992271"/>
                </a:cubicBezTo>
                <a:cubicBezTo>
                  <a:pt x="6322939" y="2721365"/>
                  <a:pt x="6108095" y="2506568"/>
                  <a:pt x="5832905" y="2447425"/>
                </a:cubicBezTo>
                <a:close/>
                <a:moveTo>
                  <a:pt x="5525656" y="2447425"/>
                </a:moveTo>
                <a:cubicBezTo>
                  <a:pt x="5250466" y="2506568"/>
                  <a:pt x="5035622" y="2721365"/>
                  <a:pt x="4982347" y="2992271"/>
                </a:cubicBezTo>
                <a:cubicBezTo>
                  <a:pt x="5257537" y="2933128"/>
                  <a:pt x="5472380" y="2718331"/>
                  <a:pt x="5525656" y="2447425"/>
                </a:cubicBezTo>
                <a:close/>
                <a:moveTo>
                  <a:pt x="4140754" y="2447425"/>
                </a:moveTo>
                <a:cubicBezTo>
                  <a:pt x="4194030" y="2718331"/>
                  <a:pt x="4408873" y="2933128"/>
                  <a:pt x="4684063" y="2992271"/>
                </a:cubicBezTo>
                <a:cubicBezTo>
                  <a:pt x="4630788" y="2721365"/>
                  <a:pt x="4415944" y="2506568"/>
                  <a:pt x="4140754" y="2447425"/>
                </a:cubicBezTo>
                <a:close/>
                <a:moveTo>
                  <a:pt x="3833505" y="2447425"/>
                </a:moveTo>
                <a:cubicBezTo>
                  <a:pt x="3558315" y="2506568"/>
                  <a:pt x="3343471" y="2721365"/>
                  <a:pt x="3290196" y="2992271"/>
                </a:cubicBezTo>
                <a:cubicBezTo>
                  <a:pt x="3565386" y="2933128"/>
                  <a:pt x="3780229" y="2718331"/>
                  <a:pt x="3833505" y="2447425"/>
                </a:cubicBezTo>
                <a:close/>
                <a:moveTo>
                  <a:pt x="2448603" y="2447425"/>
                </a:moveTo>
                <a:cubicBezTo>
                  <a:pt x="2501879" y="2718331"/>
                  <a:pt x="2716722" y="2933128"/>
                  <a:pt x="2991912" y="2992271"/>
                </a:cubicBezTo>
                <a:cubicBezTo>
                  <a:pt x="2938637" y="2721365"/>
                  <a:pt x="2723793" y="2506568"/>
                  <a:pt x="2448603" y="2447425"/>
                </a:cubicBezTo>
                <a:close/>
                <a:moveTo>
                  <a:pt x="2141354" y="2447425"/>
                </a:moveTo>
                <a:cubicBezTo>
                  <a:pt x="1866164" y="2506568"/>
                  <a:pt x="1651320" y="2721365"/>
                  <a:pt x="1598045" y="2992271"/>
                </a:cubicBezTo>
                <a:cubicBezTo>
                  <a:pt x="1873235" y="2933128"/>
                  <a:pt x="2088078" y="2718331"/>
                  <a:pt x="2141354" y="2447425"/>
                </a:cubicBezTo>
                <a:close/>
                <a:moveTo>
                  <a:pt x="756452" y="2447425"/>
                </a:moveTo>
                <a:cubicBezTo>
                  <a:pt x="809728" y="2718331"/>
                  <a:pt x="1024571" y="2933128"/>
                  <a:pt x="1299761" y="2992271"/>
                </a:cubicBezTo>
                <a:cubicBezTo>
                  <a:pt x="1246486" y="2721365"/>
                  <a:pt x="1031642" y="2506568"/>
                  <a:pt x="756452" y="2447425"/>
                </a:cubicBezTo>
                <a:close/>
                <a:moveTo>
                  <a:pt x="12192000" y="2344615"/>
                </a:moveTo>
                <a:lnTo>
                  <a:pt x="12192000" y="2477663"/>
                </a:lnTo>
                <a:cubicBezTo>
                  <a:pt x="11966807" y="2562375"/>
                  <a:pt x="11797421" y="2755980"/>
                  <a:pt x="11750953" y="2992271"/>
                </a:cubicBezTo>
                <a:cubicBezTo>
                  <a:pt x="11935988" y="2952504"/>
                  <a:pt x="12093739" y="2842365"/>
                  <a:pt x="12192000" y="2691161"/>
                </a:cubicBezTo>
                <a:lnTo>
                  <a:pt x="12192000" y="2892735"/>
                </a:lnTo>
                <a:cubicBezTo>
                  <a:pt x="12071770" y="3011736"/>
                  <a:pt x="11914089" y="3094511"/>
                  <a:pt x="11737582" y="3123727"/>
                </a:cubicBezTo>
                <a:lnTo>
                  <a:pt x="11737466" y="3124875"/>
                </a:lnTo>
                <a:cubicBezTo>
                  <a:pt x="11732155" y="3125886"/>
                  <a:pt x="11726826" y="3126834"/>
                  <a:pt x="11721249" y="3126415"/>
                </a:cubicBezTo>
                <a:cubicBezTo>
                  <a:pt x="11690077" y="3131969"/>
                  <a:pt x="11658197" y="3134950"/>
                  <a:pt x="11625822" y="3135477"/>
                </a:cubicBezTo>
                <a:lnTo>
                  <a:pt x="11608704" y="3137103"/>
                </a:lnTo>
                <a:lnTo>
                  <a:pt x="11608678" y="3136608"/>
                </a:lnTo>
                <a:lnTo>
                  <a:pt x="11608179" y="3136641"/>
                </a:lnTo>
                <a:cubicBezTo>
                  <a:pt x="11607613" y="3132839"/>
                  <a:pt x="11607586" y="3129023"/>
                  <a:pt x="11607586" y="3125201"/>
                </a:cubicBezTo>
                <a:cubicBezTo>
                  <a:pt x="11607586" y="3119519"/>
                  <a:pt x="11607645" y="3113850"/>
                  <a:pt x="11608957" y="3108220"/>
                </a:cubicBezTo>
                <a:cubicBezTo>
                  <a:pt x="11608914" y="3076892"/>
                  <a:pt x="11611364" y="3046007"/>
                  <a:pt x="11616421" y="3015763"/>
                </a:cubicBezTo>
                <a:lnTo>
                  <a:pt x="11616961" y="3009073"/>
                </a:lnTo>
                <a:cubicBezTo>
                  <a:pt x="11617130" y="3009068"/>
                  <a:pt x="11617299" y="3009063"/>
                  <a:pt x="11617466" y="3009010"/>
                </a:cubicBezTo>
                <a:cubicBezTo>
                  <a:pt x="11662185" y="2695154"/>
                  <a:pt x="11889463" y="2438329"/>
                  <a:pt x="12192000" y="2344615"/>
                </a:cubicBezTo>
                <a:close/>
                <a:moveTo>
                  <a:pt x="10767111" y="2302594"/>
                </a:moveTo>
                <a:lnTo>
                  <a:pt x="10784198" y="2304217"/>
                </a:lnTo>
                <a:cubicBezTo>
                  <a:pt x="10816584" y="2304744"/>
                  <a:pt x="10848477" y="2307725"/>
                  <a:pt x="10879660" y="2313282"/>
                </a:cubicBezTo>
                <a:cubicBezTo>
                  <a:pt x="10885236" y="2312863"/>
                  <a:pt x="10890564" y="2313811"/>
                  <a:pt x="10895873" y="2314821"/>
                </a:cubicBezTo>
                <a:lnTo>
                  <a:pt x="10895990" y="2315969"/>
                </a:lnTo>
                <a:cubicBezTo>
                  <a:pt x="11254840" y="2375367"/>
                  <a:pt x="11535879" y="2656144"/>
                  <a:pt x="11586156" y="3009010"/>
                </a:cubicBezTo>
                <a:cubicBezTo>
                  <a:pt x="11586323" y="3009063"/>
                  <a:pt x="11586492" y="3009068"/>
                  <a:pt x="11586661" y="3009073"/>
                </a:cubicBezTo>
                <a:lnTo>
                  <a:pt x="11587201" y="3015763"/>
                </a:lnTo>
                <a:cubicBezTo>
                  <a:pt x="11592258" y="3046007"/>
                  <a:pt x="11594708" y="3076892"/>
                  <a:pt x="11594665" y="3108220"/>
                </a:cubicBezTo>
                <a:cubicBezTo>
                  <a:pt x="11595977" y="3113850"/>
                  <a:pt x="11596036" y="3119519"/>
                  <a:pt x="11596036" y="3125201"/>
                </a:cubicBezTo>
                <a:cubicBezTo>
                  <a:pt x="11596036" y="3129023"/>
                  <a:pt x="11596009" y="3132839"/>
                  <a:pt x="11595443" y="3136641"/>
                </a:cubicBezTo>
                <a:lnTo>
                  <a:pt x="11594944" y="3136608"/>
                </a:lnTo>
                <a:lnTo>
                  <a:pt x="11594918" y="3137103"/>
                </a:lnTo>
                <a:lnTo>
                  <a:pt x="11577800" y="3135477"/>
                </a:lnTo>
                <a:cubicBezTo>
                  <a:pt x="11545425" y="3134950"/>
                  <a:pt x="11513545" y="3131969"/>
                  <a:pt x="11482373" y="3126415"/>
                </a:cubicBezTo>
                <a:cubicBezTo>
                  <a:pt x="11476796" y="3126834"/>
                  <a:pt x="11471467" y="3125886"/>
                  <a:pt x="11466156" y="3124875"/>
                </a:cubicBezTo>
                <a:lnTo>
                  <a:pt x="11466040" y="3123727"/>
                </a:lnTo>
                <a:cubicBezTo>
                  <a:pt x="11107189" y="3064328"/>
                  <a:pt x="10826150" y="2783551"/>
                  <a:pt x="10775875" y="2430686"/>
                </a:cubicBezTo>
                <a:cubicBezTo>
                  <a:pt x="10775707" y="2430633"/>
                  <a:pt x="10775539" y="2430628"/>
                  <a:pt x="10775369" y="2430623"/>
                </a:cubicBezTo>
                <a:lnTo>
                  <a:pt x="10774831" y="2423947"/>
                </a:lnTo>
                <a:cubicBezTo>
                  <a:pt x="10769772" y="2393697"/>
                  <a:pt x="10767321" y="2362806"/>
                  <a:pt x="10767364" y="2331471"/>
                </a:cubicBezTo>
                <a:cubicBezTo>
                  <a:pt x="10766052" y="2325843"/>
                  <a:pt x="10765993" y="2320176"/>
                  <a:pt x="10765993" y="2314495"/>
                </a:cubicBezTo>
                <a:lnTo>
                  <a:pt x="10766587" y="2303055"/>
                </a:lnTo>
                <a:lnTo>
                  <a:pt x="10767085" y="2303088"/>
                </a:lnTo>
                <a:close/>
                <a:moveTo>
                  <a:pt x="10744358" y="2302594"/>
                </a:moveTo>
                <a:lnTo>
                  <a:pt x="10744384" y="2303088"/>
                </a:lnTo>
                <a:lnTo>
                  <a:pt x="10744882" y="2303055"/>
                </a:lnTo>
                <a:lnTo>
                  <a:pt x="10745476" y="2314495"/>
                </a:lnTo>
                <a:cubicBezTo>
                  <a:pt x="10745476" y="2320176"/>
                  <a:pt x="10745417" y="2325843"/>
                  <a:pt x="10744105" y="2331471"/>
                </a:cubicBezTo>
                <a:cubicBezTo>
                  <a:pt x="10744148" y="2362806"/>
                  <a:pt x="10741697" y="2393697"/>
                  <a:pt x="10736638" y="2423947"/>
                </a:cubicBezTo>
                <a:lnTo>
                  <a:pt x="10736100" y="2430623"/>
                </a:lnTo>
                <a:cubicBezTo>
                  <a:pt x="10735930" y="2430628"/>
                  <a:pt x="10735762" y="2430633"/>
                  <a:pt x="10735594" y="2430686"/>
                </a:cubicBezTo>
                <a:cubicBezTo>
                  <a:pt x="10685319" y="2783551"/>
                  <a:pt x="10404280" y="3064328"/>
                  <a:pt x="10045429" y="3123727"/>
                </a:cubicBezTo>
                <a:lnTo>
                  <a:pt x="10045313" y="3124875"/>
                </a:lnTo>
                <a:cubicBezTo>
                  <a:pt x="10040002" y="3125886"/>
                  <a:pt x="10034673" y="3126834"/>
                  <a:pt x="10029096" y="3126415"/>
                </a:cubicBezTo>
                <a:cubicBezTo>
                  <a:pt x="9997924" y="3131969"/>
                  <a:pt x="9966044" y="3134950"/>
                  <a:pt x="9933669" y="3135477"/>
                </a:cubicBezTo>
                <a:lnTo>
                  <a:pt x="9916551" y="3137103"/>
                </a:lnTo>
                <a:lnTo>
                  <a:pt x="9916525" y="3136608"/>
                </a:lnTo>
                <a:lnTo>
                  <a:pt x="9916026" y="3136641"/>
                </a:lnTo>
                <a:cubicBezTo>
                  <a:pt x="9915460" y="3132839"/>
                  <a:pt x="9915433" y="3129023"/>
                  <a:pt x="9915433" y="3125201"/>
                </a:cubicBezTo>
                <a:cubicBezTo>
                  <a:pt x="9915433" y="3119519"/>
                  <a:pt x="9915492" y="3113850"/>
                  <a:pt x="9916804" y="3108220"/>
                </a:cubicBezTo>
                <a:cubicBezTo>
                  <a:pt x="9916761" y="3076892"/>
                  <a:pt x="9919211" y="3046007"/>
                  <a:pt x="9924268" y="3015763"/>
                </a:cubicBezTo>
                <a:lnTo>
                  <a:pt x="9924808" y="3009073"/>
                </a:lnTo>
                <a:cubicBezTo>
                  <a:pt x="9924977" y="3009068"/>
                  <a:pt x="9925146" y="3009063"/>
                  <a:pt x="9925314" y="3009010"/>
                </a:cubicBezTo>
                <a:cubicBezTo>
                  <a:pt x="9975590" y="2656144"/>
                  <a:pt x="10256629" y="2375367"/>
                  <a:pt x="10615479" y="2315969"/>
                </a:cubicBezTo>
                <a:lnTo>
                  <a:pt x="10615596" y="2314821"/>
                </a:lnTo>
                <a:cubicBezTo>
                  <a:pt x="10620905" y="2313811"/>
                  <a:pt x="10626233" y="2312863"/>
                  <a:pt x="10631809" y="2313282"/>
                </a:cubicBezTo>
                <a:cubicBezTo>
                  <a:pt x="10662992" y="2307725"/>
                  <a:pt x="10694885" y="2304744"/>
                  <a:pt x="10727271" y="2304217"/>
                </a:cubicBezTo>
                <a:close/>
                <a:moveTo>
                  <a:pt x="9074958" y="2302594"/>
                </a:moveTo>
                <a:lnTo>
                  <a:pt x="9092045" y="2304217"/>
                </a:lnTo>
                <a:cubicBezTo>
                  <a:pt x="9124431" y="2304744"/>
                  <a:pt x="9156324" y="2307725"/>
                  <a:pt x="9187507" y="2313282"/>
                </a:cubicBezTo>
                <a:cubicBezTo>
                  <a:pt x="9193083" y="2312863"/>
                  <a:pt x="9198411" y="2313811"/>
                  <a:pt x="9203720" y="2314821"/>
                </a:cubicBezTo>
                <a:lnTo>
                  <a:pt x="9203837" y="2315969"/>
                </a:lnTo>
                <a:cubicBezTo>
                  <a:pt x="9562687" y="2375367"/>
                  <a:pt x="9843726" y="2656144"/>
                  <a:pt x="9894002" y="3009010"/>
                </a:cubicBezTo>
                <a:cubicBezTo>
                  <a:pt x="9894170" y="3009063"/>
                  <a:pt x="9894339" y="3009068"/>
                  <a:pt x="9894508" y="3009073"/>
                </a:cubicBezTo>
                <a:lnTo>
                  <a:pt x="9895048" y="3015763"/>
                </a:lnTo>
                <a:cubicBezTo>
                  <a:pt x="9900105" y="3046007"/>
                  <a:pt x="9902555" y="3076892"/>
                  <a:pt x="9902512" y="3108220"/>
                </a:cubicBezTo>
                <a:cubicBezTo>
                  <a:pt x="9903824" y="3113850"/>
                  <a:pt x="9903883" y="3119519"/>
                  <a:pt x="9903883" y="3125201"/>
                </a:cubicBezTo>
                <a:cubicBezTo>
                  <a:pt x="9903883" y="3129023"/>
                  <a:pt x="9903856" y="3132839"/>
                  <a:pt x="9903290" y="3136641"/>
                </a:cubicBezTo>
                <a:lnTo>
                  <a:pt x="9902791" y="3136608"/>
                </a:lnTo>
                <a:lnTo>
                  <a:pt x="9902765" y="3137103"/>
                </a:lnTo>
                <a:lnTo>
                  <a:pt x="9885647" y="3135477"/>
                </a:lnTo>
                <a:cubicBezTo>
                  <a:pt x="9853272" y="3134950"/>
                  <a:pt x="9821392" y="3131969"/>
                  <a:pt x="9790220" y="3126415"/>
                </a:cubicBezTo>
                <a:cubicBezTo>
                  <a:pt x="9784643" y="3126834"/>
                  <a:pt x="9779314" y="3125886"/>
                  <a:pt x="9774003" y="3124875"/>
                </a:cubicBezTo>
                <a:lnTo>
                  <a:pt x="9773887" y="3123727"/>
                </a:lnTo>
                <a:cubicBezTo>
                  <a:pt x="9415036" y="3064328"/>
                  <a:pt x="9133997" y="2783551"/>
                  <a:pt x="9083722" y="2430686"/>
                </a:cubicBezTo>
                <a:cubicBezTo>
                  <a:pt x="9083554" y="2430633"/>
                  <a:pt x="9083386" y="2430628"/>
                  <a:pt x="9083216" y="2430623"/>
                </a:cubicBezTo>
                <a:lnTo>
                  <a:pt x="9082678" y="2423947"/>
                </a:lnTo>
                <a:cubicBezTo>
                  <a:pt x="9077619" y="2393697"/>
                  <a:pt x="9075168" y="2362806"/>
                  <a:pt x="9075211" y="2331471"/>
                </a:cubicBezTo>
                <a:cubicBezTo>
                  <a:pt x="9073899" y="2325843"/>
                  <a:pt x="9073840" y="2320176"/>
                  <a:pt x="9073840" y="2314495"/>
                </a:cubicBezTo>
                <a:lnTo>
                  <a:pt x="9074434" y="2303055"/>
                </a:lnTo>
                <a:lnTo>
                  <a:pt x="9074932" y="2303088"/>
                </a:lnTo>
                <a:close/>
                <a:moveTo>
                  <a:pt x="9052207" y="2302594"/>
                </a:moveTo>
                <a:lnTo>
                  <a:pt x="9052233" y="2303088"/>
                </a:lnTo>
                <a:lnTo>
                  <a:pt x="9052731" y="2303055"/>
                </a:lnTo>
                <a:lnTo>
                  <a:pt x="9053325" y="2314495"/>
                </a:lnTo>
                <a:cubicBezTo>
                  <a:pt x="9053325" y="2320176"/>
                  <a:pt x="9053266" y="2325843"/>
                  <a:pt x="9051954" y="2331471"/>
                </a:cubicBezTo>
                <a:cubicBezTo>
                  <a:pt x="9051997" y="2362806"/>
                  <a:pt x="9049546" y="2393697"/>
                  <a:pt x="9044487" y="2423947"/>
                </a:cubicBezTo>
                <a:lnTo>
                  <a:pt x="9043949" y="2430623"/>
                </a:lnTo>
                <a:cubicBezTo>
                  <a:pt x="9043779" y="2430628"/>
                  <a:pt x="9043611" y="2430633"/>
                  <a:pt x="9043443" y="2430686"/>
                </a:cubicBezTo>
                <a:cubicBezTo>
                  <a:pt x="8993168" y="2783551"/>
                  <a:pt x="8712129" y="3064328"/>
                  <a:pt x="8353278" y="3123727"/>
                </a:cubicBezTo>
                <a:lnTo>
                  <a:pt x="8353162" y="3124875"/>
                </a:lnTo>
                <a:cubicBezTo>
                  <a:pt x="8347851" y="3125886"/>
                  <a:pt x="8342522" y="3126834"/>
                  <a:pt x="8336945" y="3126415"/>
                </a:cubicBezTo>
                <a:cubicBezTo>
                  <a:pt x="8305773" y="3131969"/>
                  <a:pt x="8273893" y="3134950"/>
                  <a:pt x="8241519" y="3135477"/>
                </a:cubicBezTo>
                <a:lnTo>
                  <a:pt x="8224400" y="3137103"/>
                </a:lnTo>
                <a:lnTo>
                  <a:pt x="8224374" y="3136608"/>
                </a:lnTo>
                <a:lnTo>
                  <a:pt x="8223875" y="3136641"/>
                </a:lnTo>
                <a:cubicBezTo>
                  <a:pt x="8223309" y="3132839"/>
                  <a:pt x="8223282" y="3129023"/>
                  <a:pt x="8223282" y="3125201"/>
                </a:cubicBezTo>
                <a:cubicBezTo>
                  <a:pt x="8223282" y="3119519"/>
                  <a:pt x="8223341" y="3113850"/>
                  <a:pt x="8224653" y="3108220"/>
                </a:cubicBezTo>
                <a:cubicBezTo>
                  <a:pt x="8224611" y="3076892"/>
                  <a:pt x="8227060" y="3046007"/>
                  <a:pt x="8232117" y="3015763"/>
                </a:cubicBezTo>
                <a:lnTo>
                  <a:pt x="8232657" y="3009073"/>
                </a:lnTo>
                <a:cubicBezTo>
                  <a:pt x="8232826" y="3009068"/>
                  <a:pt x="8232995" y="3009063"/>
                  <a:pt x="8233163" y="3009010"/>
                </a:cubicBezTo>
                <a:cubicBezTo>
                  <a:pt x="8283439" y="2656144"/>
                  <a:pt x="8564478" y="2375367"/>
                  <a:pt x="8923328" y="2315969"/>
                </a:cubicBezTo>
                <a:lnTo>
                  <a:pt x="8923445" y="2314821"/>
                </a:lnTo>
                <a:cubicBezTo>
                  <a:pt x="8928754" y="2313811"/>
                  <a:pt x="8934082" y="2312863"/>
                  <a:pt x="8939658" y="2313282"/>
                </a:cubicBezTo>
                <a:cubicBezTo>
                  <a:pt x="8970841" y="2307725"/>
                  <a:pt x="9002734" y="2304744"/>
                  <a:pt x="9035120" y="2304217"/>
                </a:cubicBezTo>
                <a:close/>
                <a:moveTo>
                  <a:pt x="7382807" y="2302594"/>
                </a:moveTo>
                <a:lnTo>
                  <a:pt x="7399895" y="2304217"/>
                </a:lnTo>
                <a:cubicBezTo>
                  <a:pt x="7432280" y="2304744"/>
                  <a:pt x="7464173" y="2307725"/>
                  <a:pt x="7495356" y="2313282"/>
                </a:cubicBezTo>
                <a:cubicBezTo>
                  <a:pt x="7500932" y="2312863"/>
                  <a:pt x="7506260" y="2313811"/>
                  <a:pt x="7511569" y="2314821"/>
                </a:cubicBezTo>
                <a:lnTo>
                  <a:pt x="7511686" y="2315969"/>
                </a:lnTo>
                <a:cubicBezTo>
                  <a:pt x="7870536" y="2375367"/>
                  <a:pt x="8151575" y="2656144"/>
                  <a:pt x="8201852" y="3009010"/>
                </a:cubicBezTo>
                <a:cubicBezTo>
                  <a:pt x="8202019" y="3009063"/>
                  <a:pt x="8202189" y="3009068"/>
                  <a:pt x="8202357" y="3009073"/>
                </a:cubicBezTo>
                <a:lnTo>
                  <a:pt x="8202898" y="3015763"/>
                </a:lnTo>
                <a:cubicBezTo>
                  <a:pt x="8207954" y="3046007"/>
                  <a:pt x="8210404" y="3076892"/>
                  <a:pt x="8210362" y="3108220"/>
                </a:cubicBezTo>
                <a:cubicBezTo>
                  <a:pt x="8211674" y="3113850"/>
                  <a:pt x="8211732" y="3119519"/>
                  <a:pt x="8211732" y="3125201"/>
                </a:cubicBezTo>
                <a:cubicBezTo>
                  <a:pt x="8211732" y="3129023"/>
                  <a:pt x="8211705" y="3132839"/>
                  <a:pt x="8211139" y="3136641"/>
                </a:cubicBezTo>
                <a:lnTo>
                  <a:pt x="8210640" y="3136608"/>
                </a:lnTo>
                <a:lnTo>
                  <a:pt x="8210614" y="3137103"/>
                </a:lnTo>
                <a:lnTo>
                  <a:pt x="8193496" y="3135477"/>
                </a:lnTo>
                <a:cubicBezTo>
                  <a:pt x="8161122" y="3134950"/>
                  <a:pt x="8129241" y="3131969"/>
                  <a:pt x="8098069" y="3126415"/>
                </a:cubicBezTo>
                <a:cubicBezTo>
                  <a:pt x="8092492" y="3126834"/>
                  <a:pt x="8087163" y="3125886"/>
                  <a:pt x="8081853" y="3124875"/>
                </a:cubicBezTo>
                <a:lnTo>
                  <a:pt x="8081737" y="3123727"/>
                </a:lnTo>
                <a:cubicBezTo>
                  <a:pt x="7722885" y="3064328"/>
                  <a:pt x="7441846" y="2783551"/>
                  <a:pt x="7391571" y="2430686"/>
                </a:cubicBezTo>
                <a:cubicBezTo>
                  <a:pt x="7391403" y="2430633"/>
                  <a:pt x="7391235" y="2430628"/>
                  <a:pt x="7391065" y="2430623"/>
                </a:cubicBezTo>
                <a:lnTo>
                  <a:pt x="7390527" y="2423947"/>
                </a:lnTo>
                <a:cubicBezTo>
                  <a:pt x="7385468" y="2393697"/>
                  <a:pt x="7383018" y="2362806"/>
                  <a:pt x="7383060" y="2331471"/>
                </a:cubicBezTo>
                <a:cubicBezTo>
                  <a:pt x="7381748" y="2325843"/>
                  <a:pt x="7381689" y="2320176"/>
                  <a:pt x="7381689" y="2314495"/>
                </a:cubicBezTo>
                <a:lnTo>
                  <a:pt x="7382283" y="2303055"/>
                </a:lnTo>
                <a:lnTo>
                  <a:pt x="7382781" y="2303088"/>
                </a:lnTo>
                <a:close/>
                <a:moveTo>
                  <a:pt x="7360056" y="2302594"/>
                </a:moveTo>
                <a:lnTo>
                  <a:pt x="7360082" y="2303088"/>
                </a:lnTo>
                <a:lnTo>
                  <a:pt x="7360580" y="2303055"/>
                </a:lnTo>
                <a:lnTo>
                  <a:pt x="7361174" y="2314495"/>
                </a:lnTo>
                <a:cubicBezTo>
                  <a:pt x="7361174" y="2320176"/>
                  <a:pt x="7361116" y="2325843"/>
                  <a:pt x="7359804" y="2331471"/>
                </a:cubicBezTo>
                <a:cubicBezTo>
                  <a:pt x="7359846" y="2362806"/>
                  <a:pt x="7357395" y="2393697"/>
                  <a:pt x="7352337" y="2423947"/>
                </a:cubicBezTo>
                <a:lnTo>
                  <a:pt x="7351798" y="2430623"/>
                </a:lnTo>
                <a:cubicBezTo>
                  <a:pt x="7351629" y="2430628"/>
                  <a:pt x="7351460" y="2430633"/>
                  <a:pt x="7351293" y="2430686"/>
                </a:cubicBezTo>
                <a:cubicBezTo>
                  <a:pt x="7301017" y="2783551"/>
                  <a:pt x="7019978" y="3064328"/>
                  <a:pt x="6661127" y="3123727"/>
                </a:cubicBezTo>
                <a:lnTo>
                  <a:pt x="6661011" y="3124875"/>
                </a:lnTo>
                <a:cubicBezTo>
                  <a:pt x="6655700" y="3125886"/>
                  <a:pt x="6650371" y="3126834"/>
                  <a:pt x="6644794" y="3126415"/>
                </a:cubicBezTo>
                <a:cubicBezTo>
                  <a:pt x="6613622" y="3131969"/>
                  <a:pt x="6581742" y="3134950"/>
                  <a:pt x="6549368" y="3135477"/>
                </a:cubicBezTo>
                <a:lnTo>
                  <a:pt x="6532249" y="3137103"/>
                </a:lnTo>
                <a:lnTo>
                  <a:pt x="6532223" y="3136608"/>
                </a:lnTo>
                <a:lnTo>
                  <a:pt x="6531724" y="3136641"/>
                </a:lnTo>
                <a:cubicBezTo>
                  <a:pt x="6531158" y="3132839"/>
                  <a:pt x="6531131" y="3129023"/>
                  <a:pt x="6531131" y="3125201"/>
                </a:cubicBezTo>
                <a:cubicBezTo>
                  <a:pt x="6531131" y="3119519"/>
                  <a:pt x="6531190" y="3113850"/>
                  <a:pt x="6532502" y="3108220"/>
                </a:cubicBezTo>
                <a:cubicBezTo>
                  <a:pt x="6532460" y="3076892"/>
                  <a:pt x="6534909" y="3046007"/>
                  <a:pt x="6539966" y="3015763"/>
                </a:cubicBezTo>
                <a:lnTo>
                  <a:pt x="6540506" y="3009073"/>
                </a:lnTo>
                <a:cubicBezTo>
                  <a:pt x="6540675" y="3009068"/>
                  <a:pt x="6540844" y="3009063"/>
                  <a:pt x="6541012" y="3009010"/>
                </a:cubicBezTo>
                <a:cubicBezTo>
                  <a:pt x="6591288" y="2656144"/>
                  <a:pt x="6872327" y="2375367"/>
                  <a:pt x="7231178" y="2315969"/>
                </a:cubicBezTo>
                <a:lnTo>
                  <a:pt x="7231295" y="2314821"/>
                </a:lnTo>
                <a:cubicBezTo>
                  <a:pt x="7236603" y="2313811"/>
                  <a:pt x="7241931" y="2312863"/>
                  <a:pt x="7247507" y="2313282"/>
                </a:cubicBezTo>
                <a:cubicBezTo>
                  <a:pt x="7278691" y="2307725"/>
                  <a:pt x="7310583" y="2304744"/>
                  <a:pt x="7342969" y="2304217"/>
                </a:cubicBezTo>
                <a:close/>
                <a:moveTo>
                  <a:pt x="5690656" y="2302594"/>
                </a:moveTo>
                <a:lnTo>
                  <a:pt x="5707743" y="2304217"/>
                </a:lnTo>
                <a:cubicBezTo>
                  <a:pt x="5740129" y="2304744"/>
                  <a:pt x="5772021" y="2307725"/>
                  <a:pt x="5803205" y="2313282"/>
                </a:cubicBezTo>
                <a:cubicBezTo>
                  <a:pt x="5808781" y="2312863"/>
                  <a:pt x="5814109" y="2313811"/>
                  <a:pt x="5819417" y="2314821"/>
                </a:cubicBezTo>
                <a:lnTo>
                  <a:pt x="5819534" y="2315969"/>
                </a:lnTo>
                <a:cubicBezTo>
                  <a:pt x="6178385" y="2375367"/>
                  <a:pt x="6459424" y="2656144"/>
                  <a:pt x="6509700" y="3009010"/>
                </a:cubicBezTo>
                <a:cubicBezTo>
                  <a:pt x="6509868" y="3009063"/>
                  <a:pt x="6510037" y="3009068"/>
                  <a:pt x="6510206" y="3009073"/>
                </a:cubicBezTo>
                <a:lnTo>
                  <a:pt x="6510746" y="3015763"/>
                </a:lnTo>
                <a:cubicBezTo>
                  <a:pt x="6515803" y="3046007"/>
                  <a:pt x="6518252" y="3076892"/>
                  <a:pt x="6518210" y="3108220"/>
                </a:cubicBezTo>
                <a:cubicBezTo>
                  <a:pt x="6519522" y="3113850"/>
                  <a:pt x="6519581" y="3119519"/>
                  <a:pt x="6519581" y="3125201"/>
                </a:cubicBezTo>
                <a:cubicBezTo>
                  <a:pt x="6519581" y="3129023"/>
                  <a:pt x="6519554" y="3132839"/>
                  <a:pt x="6518988" y="3136641"/>
                </a:cubicBezTo>
                <a:lnTo>
                  <a:pt x="6518489" y="3136608"/>
                </a:lnTo>
                <a:lnTo>
                  <a:pt x="6518463" y="3137103"/>
                </a:lnTo>
                <a:lnTo>
                  <a:pt x="6501344" y="3135477"/>
                </a:lnTo>
                <a:cubicBezTo>
                  <a:pt x="6468970" y="3134950"/>
                  <a:pt x="6437090" y="3131969"/>
                  <a:pt x="6405918" y="3126415"/>
                </a:cubicBezTo>
                <a:cubicBezTo>
                  <a:pt x="6400341" y="3126834"/>
                  <a:pt x="6395012" y="3125886"/>
                  <a:pt x="6389701" y="3124875"/>
                </a:cubicBezTo>
                <a:lnTo>
                  <a:pt x="6389585" y="3123727"/>
                </a:lnTo>
                <a:cubicBezTo>
                  <a:pt x="6030734" y="3064328"/>
                  <a:pt x="5749695" y="2783551"/>
                  <a:pt x="5699419" y="2430686"/>
                </a:cubicBezTo>
                <a:cubicBezTo>
                  <a:pt x="5699252" y="2430633"/>
                  <a:pt x="5699083" y="2430628"/>
                  <a:pt x="5698914" y="2430623"/>
                </a:cubicBezTo>
                <a:lnTo>
                  <a:pt x="5698375" y="2423947"/>
                </a:lnTo>
                <a:cubicBezTo>
                  <a:pt x="5693317" y="2393697"/>
                  <a:pt x="5690866" y="2362806"/>
                  <a:pt x="5690908" y="2331471"/>
                </a:cubicBezTo>
                <a:cubicBezTo>
                  <a:pt x="5689596" y="2325843"/>
                  <a:pt x="5689538" y="2320176"/>
                  <a:pt x="5689538" y="2314495"/>
                </a:cubicBezTo>
                <a:lnTo>
                  <a:pt x="5690132" y="2303055"/>
                </a:lnTo>
                <a:lnTo>
                  <a:pt x="5690630" y="2303088"/>
                </a:lnTo>
                <a:close/>
                <a:moveTo>
                  <a:pt x="5667905" y="2302594"/>
                </a:moveTo>
                <a:lnTo>
                  <a:pt x="5667931" y="2303088"/>
                </a:lnTo>
                <a:lnTo>
                  <a:pt x="5668429" y="2303055"/>
                </a:lnTo>
                <a:lnTo>
                  <a:pt x="5669023" y="2314495"/>
                </a:lnTo>
                <a:cubicBezTo>
                  <a:pt x="5669023" y="2320176"/>
                  <a:pt x="5668964" y="2325843"/>
                  <a:pt x="5667652" y="2331471"/>
                </a:cubicBezTo>
                <a:cubicBezTo>
                  <a:pt x="5667694" y="2362806"/>
                  <a:pt x="5665244" y="2393697"/>
                  <a:pt x="5660185" y="2423947"/>
                </a:cubicBezTo>
                <a:lnTo>
                  <a:pt x="5659647" y="2430623"/>
                </a:lnTo>
                <a:cubicBezTo>
                  <a:pt x="5659477" y="2430628"/>
                  <a:pt x="5659309" y="2430633"/>
                  <a:pt x="5659141" y="2430686"/>
                </a:cubicBezTo>
                <a:cubicBezTo>
                  <a:pt x="5608866" y="2783551"/>
                  <a:pt x="5327827" y="3064328"/>
                  <a:pt x="4968975" y="3123727"/>
                </a:cubicBezTo>
                <a:lnTo>
                  <a:pt x="4968859" y="3124875"/>
                </a:lnTo>
                <a:cubicBezTo>
                  <a:pt x="4963549" y="3125886"/>
                  <a:pt x="4958220" y="3126834"/>
                  <a:pt x="4952643" y="3126415"/>
                </a:cubicBezTo>
                <a:cubicBezTo>
                  <a:pt x="4921471" y="3131969"/>
                  <a:pt x="4889590" y="3134950"/>
                  <a:pt x="4857216" y="3135477"/>
                </a:cubicBezTo>
                <a:lnTo>
                  <a:pt x="4840098" y="3137103"/>
                </a:lnTo>
                <a:lnTo>
                  <a:pt x="4840072" y="3136608"/>
                </a:lnTo>
                <a:lnTo>
                  <a:pt x="4839573" y="3136641"/>
                </a:lnTo>
                <a:cubicBezTo>
                  <a:pt x="4839007" y="3132839"/>
                  <a:pt x="4838980" y="3129023"/>
                  <a:pt x="4838980" y="3125201"/>
                </a:cubicBezTo>
                <a:cubicBezTo>
                  <a:pt x="4838980" y="3119519"/>
                  <a:pt x="4839038" y="3113850"/>
                  <a:pt x="4840350" y="3108220"/>
                </a:cubicBezTo>
                <a:cubicBezTo>
                  <a:pt x="4840308" y="3076892"/>
                  <a:pt x="4842758" y="3046007"/>
                  <a:pt x="4847814" y="3015763"/>
                </a:cubicBezTo>
                <a:lnTo>
                  <a:pt x="4848355" y="3009073"/>
                </a:lnTo>
                <a:cubicBezTo>
                  <a:pt x="4848523" y="3009068"/>
                  <a:pt x="4848693" y="3009063"/>
                  <a:pt x="4848860" y="3009010"/>
                </a:cubicBezTo>
                <a:cubicBezTo>
                  <a:pt x="4899137" y="2656144"/>
                  <a:pt x="5180176" y="2375367"/>
                  <a:pt x="5539026" y="2315969"/>
                </a:cubicBezTo>
                <a:lnTo>
                  <a:pt x="5539143" y="2314821"/>
                </a:lnTo>
                <a:cubicBezTo>
                  <a:pt x="5544452" y="2313811"/>
                  <a:pt x="5549780" y="2312863"/>
                  <a:pt x="5555356" y="2313282"/>
                </a:cubicBezTo>
                <a:cubicBezTo>
                  <a:pt x="5586539" y="2307725"/>
                  <a:pt x="5618432" y="2304744"/>
                  <a:pt x="5650817" y="2304217"/>
                </a:cubicBezTo>
                <a:close/>
                <a:moveTo>
                  <a:pt x="3998505" y="2302594"/>
                </a:moveTo>
                <a:lnTo>
                  <a:pt x="4015592" y="2304217"/>
                </a:lnTo>
                <a:cubicBezTo>
                  <a:pt x="4047978" y="2304744"/>
                  <a:pt x="4079870" y="2307725"/>
                  <a:pt x="4111054" y="2313282"/>
                </a:cubicBezTo>
                <a:cubicBezTo>
                  <a:pt x="4116630" y="2312863"/>
                  <a:pt x="4121958" y="2313811"/>
                  <a:pt x="4127266" y="2314821"/>
                </a:cubicBezTo>
                <a:lnTo>
                  <a:pt x="4127384" y="2315969"/>
                </a:lnTo>
                <a:cubicBezTo>
                  <a:pt x="4486234" y="2375367"/>
                  <a:pt x="4767273" y="2656144"/>
                  <a:pt x="4817549" y="3009010"/>
                </a:cubicBezTo>
                <a:cubicBezTo>
                  <a:pt x="4817717" y="3009063"/>
                  <a:pt x="4817886" y="3009068"/>
                  <a:pt x="4818055" y="3009073"/>
                </a:cubicBezTo>
                <a:lnTo>
                  <a:pt x="4818595" y="3015763"/>
                </a:lnTo>
                <a:cubicBezTo>
                  <a:pt x="4823652" y="3046007"/>
                  <a:pt x="4826101" y="3076892"/>
                  <a:pt x="4826059" y="3108220"/>
                </a:cubicBezTo>
                <a:cubicBezTo>
                  <a:pt x="4827371" y="3113850"/>
                  <a:pt x="4827430" y="3119519"/>
                  <a:pt x="4827430" y="3125201"/>
                </a:cubicBezTo>
                <a:cubicBezTo>
                  <a:pt x="4827430" y="3129023"/>
                  <a:pt x="4827403" y="3132839"/>
                  <a:pt x="4826837" y="3136641"/>
                </a:cubicBezTo>
                <a:lnTo>
                  <a:pt x="4826338" y="3136608"/>
                </a:lnTo>
                <a:lnTo>
                  <a:pt x="4826312" y="3137103"/>
                </a:lnTo>
                <a:lnTo>
                  <a:pt x="4809193" y="3135477"/>
                </a:lnTo>
                <a:cubicBezTo>
                  <a:pt x="4776819" y="3134950"/>
                  <a:pt x="4744939" y="3131969"/>
                  <a:pt x="4713767" y="3126415"/>
                </a:cubicBezTo>
                <a:cubicBezTo>
                  <a:pt x="4708190" y="3126834"/>
                  <a:pt x="4702861" y="3125886"/>
                  <a:pt x="4697550" y="3124875"/>
                </a:cubicBezTo>
                <a:lnTo>
                  <a:pt x="4697434" y="3123727"/>
                </a:lnTo>
                <a:cubicBezTo>
                  <a:pt x="4338583" y="3064328"/>
                  <a:pt x="4057544" y="2783551"/>
                  <a:pt x="4007268" y="2430686"/>
                </a:cubicBezTo>
                <a:cubicBezTo>
                  <a:pt x="4007101" y="2430633"/>
                  <a:pt x="4006932" y="2430628"/>
                  <a:pt x="4006763" y="2430623"/>
                </a:cubicBezTo>
                <a:lnTo>
                  <a:pt x="4006225" y="2423947"/>
                </a:lnTo>
                <a:cubicBezTo>
                  <a:pt x="4001166" y="2393697"/>
                  <a:pt x="3998715" y="2362806"/>
                  <a:pt x="3998757" y="2331471"/>
                </a:cubicBezTo>
                <a:cubicBezTo>
                  <a:pt x="3997445" y="2325843"/>
                  <a:pt x="3997387" y="2320176"/>
                  <a:pt x="3997387" y="2314495"/>
                </a:cubicBezTo>
                <a:lnTo>
                  <a:pt x="3997981" y="2303055"/>
                </a:lnTo>
                <a:lnTo>
                  <a:pt x="3998479" y="2303088"/>
                </a:lnTo>
                <a:close/>
                <a:moveTo>
                  <a:pt x="3975754" y="2302594"/>
                </a:moveTo>
                <a:lnTo>
                  <a:pt x="3975780" y="2303088"/>
                </a:lnTo>
                <a:lnTo>
                  <a:pt x="3976278" y="2303055"/>
                </a:lnTo>
                <a:lnTo>
                  <a:pt x="3976872" y="2314495"/>
                </a:lnTo>
                <a:cubicBezTo>
                  <a:pt x="3976872" y="2320176"/>
                  <a:pt x="3976813" y="2325843"/>
                  <a:pt x="3975501" y="2331471"/>
                </a:cubicBezTo>
                <a:cubicBezTo>
                  <a:pt x="3975543" y="2362806"/>
                  <a:pt x="3973093" y="2393697"/>
                  <a:pt x="3968034" y="2423947"/>
                </a:cubicBezTo>
                <a:lnTo>
                  <a:pt x="3967496" y="2430623"/>
                </a:lnTo>
                <a:cubicBezTo>
                  <a:pt x="3967326" y="2430628"/>
                  <a:pt x="3967158" y="2430633"/>
                  <a:pt x="3966990" y="2430686"/>
                </a:cubicBezTo>
                <a:cubicBezTo>
                  <a:pt x="3916715" y="2783551"/>
                  <a:pt x="3635676" y="3064328"/>
                  <a:pt x="3276825" y="3123727"/>
                </a:cubicBezTo>
                <a:lnTo>
                  <a:pt x="3276708" y="3124875"/>
                </a:lnTo>
                <a:cubicBezTo>
                  <a:pt x="3271398" y="3125886"/>
                  <a:pt x="3266069" y="3126834"/>
                  <a:pt x="3260492" y="3126415"/>
                </a:cubicBezTo>
                <a:cubicBezTo>
                  <a:pt x="3229320" y="3131969"/>
                  <a:pt x="3197440" y="3134950"/>
                  <a:pt x="3165065" y="3135477"/>
                </a:cubicBezTo>
                <a:lnTo>
                  <a:pt x="3147947" y="3137103"/>
                </a:lnTo>
                <a:lnTo>
                  <a:pt x="3147921" y="3136608"/>
                </a:lnTo>
                <a:lnTo>
                  <a:pt x="3147422" y="3136641"/>
                </a:lnTo>
                <a:cubicBezTo>
                  <a:pt x="3146856" y="3132839"/>
                  <a:pt x="3146829" y="3129023"/>
                  <a:pt x="3146829" y="3125201"/>
                </a:cubicBezTo>
                <a:cubicBezTo>
                  <a:pt x="3146829" y="3119519"/>
                  <a:pt x="3146887" y="3113850"/>
                  <a:pt x="3148199" y="3108220"/>
                </a:cubicBezTo>
                <a:cubicBezTo>
                  <a:pt x="3148157" y="3076892"/>
                  <a:pt x="3150607" y="3046007"/>
                  <a:pt x="3155663" y="3015763"/>
                </a:cubicBezTo>
                <a:lnTo>
                  <a:pt x="3156204" y="3009073"/>
                </a:lnTo>
                <a:cubicBezTo>
                  <a:pt x="3156372" y="3009068"/>
                  <a:pt x="3156542" y="3009063"/>
                  <a:pt x="3156709" y="3009010"/>
                </a:cubicBezTo>
                <a:cubicBezTo>
                  <a:pt x="3206986" y="2656144"/>
                  <a:pt x="3488025" y="2375367"/>
                  <a:pt x="3846875" y="2315969"/>
                </a:cubicBezTo>
                <a:lnTo>
                  <a:pt x="3846992" y="2314821"/>
                </a:lnTo>
                <a:cubicBezTo>
                  <a:pt x="3852301" y="2313811"/>
                  <a:pt x="3857629" y="2312863"/>
                  <a:pt x="3863205" y="2313282"/>
                </a:cubicBezTo>
                <a:cubicBezTo>
                  <a:pt x="3894388" y="2307725"/>
                  <a:pt x="3926281" y="2304744"/>
                  <a:pt x="3958666" y="2304217"/>
                </a:cubicBezTo>
                <a:close/>
                <a:moveTo>
                  <a:pt x="2306354" y="2302594"/>
                </a:moveTo>
                <a:lnTo>
                  <a:pt x="2323441" y="2304217"/>
                </a:lnTo>
                <a:cubicBezTo>
                  <a:pt x="2355827" y="2304744"/>
                  <a:pt x="2387719" y="2307725"/>
                  <a:pt x="2418903" y="2313282"/>
                </a:cubicBezTo>
                <a:cubicBezTo>
                  <a:pt x="2424479" y="2312863"/>
                  <a:pt x="2429807" y="2313811"/>
                  <a:pt x="2435115" y="2314821"/>
                </a:cubicBezTo>
                <a:lnTo>
                  <a:pt x="2435233" y="2315969"/>
                </a:lnTo>
                <a:cubicBezTo>
                  <a:pt x="2794083" y="2375367"/>
                  <a:pt x="3075122" y="2656144"/>
                  <a:pt x="3125398" y="3009010"/>
                </a:cubicBezTo>
                <a:cubicBezTo>
                  <a:pt x="3125566" y="3009063"/>
                  <a:pt x="3125735" y="3009068"/>
                  <a:pt x="3125904" y="3009073"/>
                </a:cubicBezTo>
                <a:lnTo>
                  <a:pt x="3126444" y="3015763"/>
                </a:lnTo>
                <a:cubicBezTo>
                  <a:pt x="3131501" y="3046007"/>
                  <a:pt x="3133950" y="3076892"/>
                  <a:pt x="3133908" y="3108220"/>
                </a:cubicBezTo>
                <a:cubicBezTo>
                  <a:pt x="3135220" y="3113850"/>
                  <a:pt x="3135279" y="3119519"/>
                  <a:pt x="3135279" y="3125201"/>
                </a:cubicBezTo>
                <a:cubicBezTo>
                  <a:pt x="3135279" y="3129023"/>
                  <a:pt x="3135252" y="3132839"/>
                  <a:pt x="3134686" y="3136641"/>
                </a:cubicBezTo>
                <a:lnTo>
                  <a:pt x="3134187" y="3136608"/>
                </a:lnTo>
                <a:lnTo>
                  <a:pt x="3134161" y="3137103"/>
                </a:lnTo>
                <a:lnTo>
                  <a:pt x="3117042" y="3135477"/>
                </a:lnTo>
                <a:cubicBezTo>
                  <a:pt x="3084668" y="3134950"/>
                  <a:pt x="3052788" y="3131969"/>
                  <a:pt x="3021616" y="3126415"/>
                </a:cubicBezTo>
                <a:cubicBezTo>
                  <a:pt x="3016039" y="3126834"/>
                  <a:pt x="3010710" y="3125886"/>
                  <a:pt x="3005399" y="3124875"/>
                </a:cubicBezTo>
                <a:lnTo>
                  <a:pt x="3005283" y="3123727"/>
                </a:lnTo>
                <a:cubicBezTo>
                  <a:pt x="2646432" y="3064328"/>
                  <a:pt x="2365393" y="2783551"/>
                  <a:pt x="2315117" y="2430686"/>
                </a:cubicBezTo>
                <a:cubicBezTo>
                  <a:pt x="2314950" y="2430633"/>
                  <a:pt x="2314781" y="2430628"/>
                  <a:pt x="2314612" y="2430623"/>
                </a:cubicBezTo>
                <a:lnTo>
                  <a:pt x="2314074" y="2423947"/>
                </a:lnTo>
                <a:cubicBezTo>
                  <a:pt x="2309015" y="2393697"/>
                  <a:pt x="2306564" y="2362806"/>
                  <a:pt x="2306606" y="2331471"/>
                </a:cubicBezTo>
                <a:cubicBezTo>
                  <a:pt x="2305294" y="2325843"/>
                  <a:pt x="2305236" y="2320176"/>
                  <a:pt x="2305236" y="2314495"/>
                </a:cubicBezTo>
                <a:lnTo>
                  <a:pt x="2305830" y="2303055"/>
                </a:lnTo>
                <a:lnTo>
                  <a:pt x="2306328" y="2303088"/>
                </a:lnTo>
                <a:close/>
                <a:moveTo>
                  <a:pt x="2283603" y="2302594"/>
                </a:moveTo>
                <a:lnTo>
                  <a:pt x="2283629" y="2303088"/>
                </a:lnTo>
                <a:lnTo>
                  <a:pt x="2284127" y="2303055"/>
                </a:lnTo>
                <a:lnTo>
                  <a:pt x="2284721" y="2314495"/>
                </a:lnTo>
                <a:cubicBezTo>
                  <a:pt x="2284721" y="2320176"/>
                  <a:pt x="2284662" y="2325843"/>
                  <a:pt x="2283350" y="2331471"/>
                </a:cubicBezTo>
                <a:cubicBezTo>
                  <a:pt x="2283392" y="2362806"/>
                  <a:pt x="2280942" y="2393697"/>
                  <a:pt x="2275883" y="2423947"/>
                </a:cubicBezTo>
                <a:lnTo>
                  <a:pt x="2275345" y="2430623"/>
                </a:lnTo>
                <a:cubicBezTo>
                  <a:pt x="2275175" y="2430628"/>
                  <a:pt x="2275007" y="2430633"/>
                  <a:pt x="2274839" y="2430686"/>
                </a:cubicBezTo>
                <a:cubicBezTo>
                  <a:pt x="2224564" y="2783551"/>
                  <a:pt x="1943525" y="3064328"/>
                  <a:pt x="1584673" y="3123727"/>
                </a:cubicBezTo>
                <a:lnTo>
                  <a:pt x="1584557" y="3124875"/>
                </a:lnTo>
                <a:cubicBezTo>
                  <a:pt x="1579247" y="3125886"/>
                  <a:pt x="1573918" y="3126834"/>
                  <a:pt x="1568341" y="3126415"/>
                </a:cubicBezTo>
                <a:cubicBezTo>
                  <a:pt x="1537169" y="3131969"/>
                  <a:pt x="1505289" y="3134950"/>
                  <a:pt x="1472914" y="3135477"/>
                </a:cubicBezTo>
                <a:lnTo>
                  <a:pt x="1455796" y="3137103"/>
                </a:lnTo>
                <a:lnTo>
                  <a:pt x="1455770" y="3136608"/>
                </a:lnTo>
                <a:lnTo>
                  <a:pt x="1455271" y="3136641"/>
                </a:lnTo>
                <a:cubicBezTo>
                  <a:pt x="1454705" y="3132839"/>
                  <a:pt x="1454678" y="3129023"/>
                  <a:pt x="1454678" y="3125201"/>
                </a:cubicBezTo>
                <a:cubicBezTo>
                  <a:pt x="1454678" y="3119519"/>
                  <a:pt x="1454736" y="3113850"/>
                  <a:pt x="1456048" y="3108220"/>
                </a:cubicBezTo>
                <a:cubicBezTo>
                  <a:pt x="1456006" y="3076892"/>
                  <a:pt x="1458456" y="3046007"/>
                  <a:pt x="1463513" y="3015763"/>
                </a:cubicBezTo>
                <a:lnTo>
                  <a:pt x="1464053" y="3009073"/>
                </a:lnTo>
                <a:cubicBezTo>
                  <a:pt x="1464221" y="3009068"/>
                  <a:pt x="1464391" y="3009063"/>
                  <a:pt x="1464558" y="3009010"/>
                </a:cubicBezTo>
                <a:cubicBezTo>
                  <a:pt x="1514835" y="2656144"/>
                  <a:pt x="1795874" y="2375367"/>
                  <a:pt x="2154724" y="2315969"/>
                </a:cubicBezTo>
                <a:lnTo>
                  <a:pt x="2154841" y="2314821"/>
                </a:lnTo>
                <a:cubicBezTo>
                  <a:pt x="2160150" y="2313811"/>
                  <a:pt x="2165478" y="2312863"/>
                  <a:pt x="2171054" y="2313282"/>
                </a:cubicBezTo>
                <a:cubicBezTo>
                  <a:pt x="2202237" y="2307725"/>
                  <a:pt x="2234130" y="2304744"/>
                  <a:pt x="2266515" y="2304217"/>
                </a:cubicBezTo>
                <a:close/>
                <a:moveTo>
                  <a:pt x="614203" y="2302594"/>
                </a:moveTo>
                <a:lnTo>
                  <a:pt x="631290" y="2304217"/>
                </a:lnTo>
                <a:cubicBezTo>
                  <a:pt x="663676" y="2304744"/>
                  <a:pt x="695568" y="2307725"/>
                  <a:pt x="726752" y="2313282"/>
                </a:cubicBezTo>
                <a:cubicBezTo>
                  <a:pt x="732328" y="2312863"/>
                  <a:pt x="737656" y="2313811"/>
                  <a:pt x="742964" y="2314821"/>
                </a:cubicBezTo>
                <a:lnTo>
                  <a:pt x="743081" y="2315969"/>
                </a:lnTo>
                <a:cubicBezTo>
                  <a:pt x="1101932" y="2375367"/>
                  <a:pt x="1382971" y="2656144"/>
                  <a:pt x="1433247" y="3009010"/>
                </a:cubicBezTo>
                <a:cubicBezTo>
                  <a:pt x="1433415" y="3009063"/>
                  <a:pt x="1433584" y="3009068"/>
                  <a:pt x="1433753" y="3009073"/>
                </a:cubicBezTo>
                <a:lnTo>
                  <a:pt x="1434293" y="3015763"/>
                </a:lnTo>
                <a:cubicBezTo>
                  <a:pt x="1439350" y="3046007"/>
                  <a:pt x="1441799" y="3076892"/>
                  <a:pt x="1441757" y="3108220"/>
                </a:cubicBezTo>
                <a:cubicBezTo>
                  <a:pt x="1443069" y="3113850"/>
                  <a:pt x="1443128" y="3119519"/>
                  <a:pt x="1443128" y="3125201"/>
                </a:cubicBezTo>
                <a:cubicBezTo>
                  <a:pt x="1443128" y="3129023"/>
                  <a:pt x="1443101" y="3132839"/>
                  <a:pt x="1442535" y="3136641"/>
                </a:cubicBezTo>
                <a:lnTo>
                  <a:pt x="1442036" y="3136608"/>
                </a:lnTo>
                <a:lnTo>
                  <a:pt x="1442010" y="3137103"/>
                </a:lnTo>
                <a:lnTo>
                  <a:pt x="1424891" y="3135477"/>
                </a:lnTo>
                <a:cubicBezTo>
                  <a:pt x="1392517" y="3134950"/>
                  <a:pt x="1360637" y="3131969"/>
                  <a:pt x="1329465" y="3126415"/>
                </a:cubicBezTo>
                <a:cubicBezTo>
                  <a:pt x="1323888" y="3126834"/>
                  <a:pt x="1318559" y="3125886"/>
                  <a:pt x="1313248" y="3124875"/>
                </a:cubicBezTo>
                <a:lnTo>
                  <a:pt x="1313132" y="3123727"/>
                </a:lnTo>
                <a:cubicBezTo>
                  <a:pt x="954281" y="3064328"/>
                  <a:pt x="673242" y="2783551"/>
                  <a:pt x="622966" y="2430686"/>
                </a:cubicBezTo>
                <a:cubicBezTo>
                  <a:pt x="622799" y="2430633"/>
                  <a:pt x="622630" y="2430628"/>
                  <a:pt x="622461" y="2430623"/>
                </a:cubicBezTo>
                <a:lnTo>
                  <a:pt x="621923" y="2423947"/>
                </a:lnTo>
                <a:cubicBezTo>
                  <a:pt x="616864" y="2393697"/>
                  <a:pt x="614413" y="2362806"/>
                  <a:pt x="614455" y="2331471"/>
                </a:cubicBezTo>
                <a:cubicBezTo>
                  <a:pt x="613143" y="2325843"/>
                  <a:pt x="613085" y="2320176"/>
                  <a:pt x="613085" y="2314495"/>
                </a:cubicBezTo>
                <a:lnTo>
                  <a:pt x="613679" y="2303055"/>
                </a:lnTo>
                <a:lnTo>
                  <a:pt x="614177" y="2303088"/>
                </a:lnTo>
                <a:close/>
                <a:moveTo>
                  <a:pt x="591452" y="2302594"/>
                </a:moveTo>
                <a:lnTo>
                  <a:pt x="591478" y="2303088"/>
                </a:lnTo>
                <a:lnTo>
                  <a:pt x="591976" y="2303055"/>
                </a:lnTo>
                <a:lnTo>
                  <a:pt x="592570" y="2314495"/>
                </a:lnTo>
                <a:cubicBezTo>
                  <a:pt x="592570" y="2320176"/>
                  <a:pt x="592511" y="2325843"/>
                  <a:pt x="591199" y="2331471"/>
                </a:cubicBezTo>
                <a:cubicBezTo>
                  <a:pt x="591242" y="2362806"/>
                  <a:pt x="588791" y="2393697"/>
                  <a:pt x="583732" y="2423947"/>
                </a:cubicBezTo>
                <a:lnTo>
                  <a:pt x="583194" y="2430623"/>
                </a:lnTo>
                <a:cubicBezTo>
                  <a:pt x="583024" y="2430628"/>
                  <a:pt x="582856" y="2430633"/>
                  <a:pt x="582689" y="2430686"/>
                </a:cubicBezTo>
                <a:cubicBezTo>
                  <a:pt x="537576" y="2747315"/>
                  <a:pt x="306662" y="3005901"/>
                  <a:pt x="0" y="3097101"/>
                </a:cubicBezTo>
                <a:lnTo>
                  <a:pt x="0" y="2964763"/>
                </a:lnTo>
                <a:cubicBezTo>
                  <a:pt x="229298" y="2881926"/>
                  <a:pt x="402181" y="2686530"/>
                  <a:pt x="449203" y="2447425"/>
                </a:cubicBezTo>
                <a:cubicBezTo>
                  <a:pt x="258971" y="2488309"/>
                  <a:pt x="97576" y="2603574"/>
                  <a:pt x="0" y="2761314"/>
                </a:cubicBezTo>
                <a:lnTo>
                  <a:pt x="0" y="2554520"/>
                </a:lnTo>
                <a:cubicBezTo>
                  <a:pt x="121484" y="2431613"/>
                  <a:pt x="282199" y="2345825"/>
                  <a:pt x="462573" y="2315969"/>
                </a:cubicBezTo>
                <a:lnTo>
                  <a:pt x="462690" y="2314821"/>
                </a:lnTo>
                <a:cubicBezTo>
                  <a:pt x="467999" y="2313811"/>
                  <a:pt x="473327" y="2312863"/>
                  <a:pt x="478903" y="2313282"/>
                </a:cubicBezTo>
                <a:cubicBezTo>
                  <a:pt x="510086" y="2307725"/>
                  <a:pt x="541979" y="2304744"/>
                  <a:pt x="574365" y="2304217"/>
                </a:cubicBezTo>
                <a:close/>
                <a:moveTo>
                  <a:pt x="11452667" y="1608087"/>
                </a:moveTo>
                <a:cubicBezTo>
                  <a:pt x="11177477" y="1666766"/>
                  <a:pt x="10962633" y="1879876"/>
                  <a:pt x="10909358" y="2148655"/>
                </a:cubicBezTo>
                <a:cubicBezTo>
                  <a:pt x="11184548" y="2089976"/>
                  <a:pt x="11399391" y="1876866"/>
                  <a:pt x="11452667" y="1608087"/>
                </a:cubicBezTo>
                <a:close/>
                <a:moveTo>
                  <a:pt x="10058800" y="1608087"/>
                </a:moveTo>
                <a:cubicBezTo>
                  <a:pt x="10112076" y="1876866"/>
                  <a:pt x="10326919" y="2089976"/>
                  <a:pt x="10602109" y="2148655"/>
                </a:cubicBezTo>
                <a:cubicBezTo>
                  <a:pt x="10548834" y="1879876"/>
                  <a:pt x="10333990" y="1666766"/>
                  <a:pt x="10058800" y="1608087"/>
                </a:cubicBezTo>
                <a:close/>
                <a:moveTo>
                  <a:pt x="9760514" y="1608087"/>
                </a:moveTo>
                <a:cubicBezTo>
                  <a:pt x="9485324" y="1666766"/>
                  <a:pt x="9270480" y="1879876"/>
                  <a:pt x="9217205" y="2148655"/>
                </a:cubicBezTo>
                <a:cubicBezTo>
                  <a:pt x="9492395" y="2089976"/>
                  <a:pt x="9707238" y="1876866"/>
                  <a:pt x="9760514" y="1608087"/>
                </a:cubicBezTo>
                <a:close/>
                <a:moveTo>
                  <a:pt x="8366649" y="1608087"/>
                </a:moveTo>
                <a:cubicBezTo>
                  <a:pt x="8419925" y="1876866"/>
                  <a:pt x="8634768" y="2089976"/>
                  <a:pt x="8909958" y="2148655"/>
                </a:cubicBezTo>
                <a:cubicBezTo>
                  <a:pt x="8856683" y="1879876"/>
                  <a:pt x="8641839" y="1666766"/>
                  <a:pt x="8366649" y="1608087"/>
                </a:cubicBezTo>
                <a:close/>
                <a:moveTo>
                  <a:pt x="8068363" y="1608087"/>
                </a:moveTo>
                <a:cubicBezTo>
                  <a:pt x="7793173" y="1666766"/>
                  <a:pt x="7578329" y="1879876"/>
                  <a:pt x="7525054" y="2148655"/>
                </a:cubicBezTo>
                <a:cubicBezTo>
                  <a:pt x="7800244" y="2089976"/>
                  <a:pt x="8015087" y="1876866"/>
                  <a:pt x="8068363" y="1608087"/>
                </a:cubicBezTo>
                <a:close/>
                <a:moveTo>
                  <a:pt x="6674498" y="1608087"/>
                </a:moveTo>
                <a:cubicBezTo>
                  <a:pt x="6727774" y="1876866"/>
                  <a:pt x="6942617" y="2089976"/>
                  <a:pt x="7217807" y="2148655"/>
                </a:cubicBezTo>
                <a:cubicBezTo>
                  <a:pt x="7164532" y="1879876"/>
                  <a:pt x="6949688" y="1666766"/>
                  <a:pt x="6674498" y="1608087"/>
                </a:cubicBezTo>
                <a:close/>
                <a:moveTo>
                  <a:pt x="6376212" y="1608087"/>
                </a:moveTo>
                <a:cubicBezTo>
                  <a:pt x="6101022" y="1666766"/>
                  <a:pt x="5886178" y="1879876"/>
                  <a:pt x="5832903" y="2148655"/>
                </a:cubicBezTo>
                <a:cubicBezTo>
                  <a:pt x="6108093" y="2089976"/>
                  <a:pt x="6322936" y="1876866"/>
                  <a:pt x="6376212" y="1608087"/>
                </a:cubicBezTo>
                <a:close/>
                <a:moveTo>
                  <a:pt x="4982347" y="1608087"/>
                </a:moveTo>
                <a:cubicBezTo>
                  <a:pt x="5035623" y="1876866"/>
                  <a:pt x="5250466" y="2089976"/>
                  <a:pt x="5525656" y="2148655"/>
                </a:cubicBezTo>
                <a:cubicBezTo>
                  <a:pt x="5472381" y="1879876"/>
                  <a:pt x="5257537" y="1666766"/>
                  <a:pt x="4982347" y="1608087"/>
                </a:cubicBezTo>
                <a:close/>
                <a:moveTo>
                  <a:pt x="4684061" y="1608087"/>
                </a:moveTo>
                <a:cubicBezTo>
                  <a:pt x="4408871" y="1666766"/>
                  <a:pt x="4194027" y="1879876"/>
                  <a:pt x="4140752" y="2148655"/>
                </a:cubicBezTo>
                <a:cubicBezTo>
                  <a:pt x="4415942" y="2089976"/>
                  <a:pt x="4630785" y="1876866"/>
                  <a:pt x="4684061" y="1608087"/>
                </a:cubicBezTo>
                <a:close/>
                <a:moveTo>
                  <a:pt x="3290196" y="1608087"/>
                </a:moveTo>
                <a:cubicBezTo>
                  <a:pt x="3343472" y="1876866"/>
                  <a:pt x="3558315" y="2089976"/>
                  <a:pt x="3833505" y="2148655"/>
                </a:cubicBezTo>
                <a:cubicBezTo>
                  <a:pt x="3780230" y="1879876"/>
                  <a:pt x="3565386" y="1666766"/>
                  <a:pt x="3290196" y="1608087"/>
                </a:cubicBezTo>
                <a:close/>
                <a:moveTo>
                  <a:pt x="2991910" y="1608087"/>
                </a:moveTo>
                <a:cubicBezTo>
                  <a:pt x="2716720" y="1666766"/>
                  <a:pt x="2501876" y="1879876"/>
                  <a:pt x="2448601" y="2148655"/>
                </a:cubicBezTo>
                <a:cubicBezTo>
                  <a:pt x="2723791" y="2089976"/>
                  <a:pt x="2938634" y="1876866"/>
                  <a:pt x="2991910" y="1608087"/>
                </a:cubicBezTo>
                <a:close/>
                <a:moveTo>
                  <a:pt x="1598045" y="1608087"/>
                </a:moveTo>
                <a:cubicBezTo>
                  <a:pt x="1651321" y="1876866"/>
                  <a:pt x="1866164" y="2089976"/>
                  <a:pt x="2141354" y="2148655"/>
                </a:cubicBezTo>
                <a:cubicBezTo>
                  <a:pt x="2088079" y="1879876"/>
                  <a:pt x="1873235" y="1666766"/>
                  <a:pt x="1598045" y="1608087"/>
                </a:cubicBezTo>
                <a:close/>
                <a:moveTo>
                  <a:pt x="1299759" y="1608087"/>
                </a:moveTo>
                <a:cubicBezTo>
                  <a:pt x="1024569" y="1666766"/>
                  <a:pt x="809725" y="1879876"/>
                  <a:pt x="756450" y="2148655"/>
                </a:cubicBezTo>
                <a:cubicBezTo>
                  <a:pt x="1031640" y="2089976"/>
                  <a:pt x="1246483" y="1876866"/>
                  <a:pt x="1299759" y="1608087"/>
                </a:cubicBezTo>
                <a:close/>
                <a:moveTo>
                  <a:pt x="0" y="1504081"/>
                </a:moveTo>
                <a:cubicBezTo>
                  <a:pt x="306658" y="1594561"/>
                  <a:pt x="537576" y="1851117"/>
                  <a:pt x="582690" y="2165262"/>
                </a:cubicBezTo>
                <a:cubicBezTo>
                  <a:pt x="582857" y="2165315"/>
                  <a:pt x="583026" y="2165320"/>
                  <a:pt x="583195" y="2165325"/>
                </a:cubicBezTo>
                <a:lnTo>
                  <a:pt x="583735" y="2171962"/>
                </a:lnTo>
                <a:cubicBezTo>
                  <a:pt x="588792" y="2201969"/>
                  <a:pt x="591242" y="2232611"/>
                  <a:pt x="591199" y="2263693"/>
                </a:cubicBezTo>
                <a:cubicBezTo>
                  <a:pt x="592511" y="2269279"/>
                  <a:pt x="592570" y="2274903"/>
                  <a:pt x="592570" y="2280541"/>
                </a:cubicBezTo>
                <a:cubicBezTo>
                  <a:pt x="592570" y="2284333"/>
                  <a:pt x="592543" y="2288119"/>
                  <a:pt x="591977" y="2291891"/>
                </a:cubicBezTo>
                <a:lnTo>
                  <a:pt x="591478" y="2291858"/>
                </a:lnTo>
                <a:lnTo>
                  <a:pt x="591452" y="2292349"/>
                </a:lnTo>
                <a:lnTo>
                  <a:pt x="574334" y="2290736"/>
                </a:lnTo>
                <a:cubicBezTo>
                  <a:pt x="541959" y="2290213"/>
                  <a:pt x="510079" y="2287255"/>
                  <a:pt x="478907" y="2281745"/>
                </a:cubicBezTo>
                <a:cubicBezTo>
                  <a:pt x="473330" y="2282161"/>
                  <a:pt x="468001" y="2281220"/>
                  <a:pt x="462690" y="2280217"/>
                </a:cubicBezTo>
                <a:lnTo>
                  <a:pt x="462574" y="2279078"/>
                </a:lnTo>
                <a:cubicBezTo>
                  <a:pt x="282200" y="2249456"/>
                  <a:pt x="121485" y="2164343"/>
                  <a:pt x="0" y="2042401"/>
                </a:cubicBezTo>
                <a:lnTo>
                  <a:pt x="0" y="1837231"/>
                </a:lnTo>
                <a:cubicBezTo>
                  <a:pt x="97584" y="1993737"/>
                  <a:pt x="258975" y="2108093"/>
                  <a:pt x="449203" y="2148655"/>
                </a:cubicBezTo>
                <a:cubicBezTo>
                  <a:pt x="402182" y="1911427"/>
                  <a:pt x="229297" y="1717565"/>
                  <a:pt x="0" y="1635380"/>
                </a:cubicBezTo>
                <a:close/>
                <a:moveTo>
                  <a:pt x="11608704" y="1464394"/>
                </a:moveTo>
                <a:lnTo>
                  <a:pt x="11625791" y="1466004"/>
                </a:lnTo>
                <a:cubicBezTo>
                  <a:pt x="11658177" y="1466527"/>
                  <a:pt x="11690070" y="1469485"/>
                  <a:pt x="11721253" y="1474998"/>
                </a:cubicBezTo>
                <a:cubicBezTo>
                  <a:pt x="11726829" y="1474582"/>
                  <a:pt x="11732157" y="1475523"/>
                  <a:pt x="11737466" y="1476525"/>
                </a:cubicBezTo>
                <a:lnTo>
                  <a:pt x="11737583" y="1477664"/>
                </a:lnTo>
                <a:cubicBezTo>
                  <a:pt x="11914088" y="1506650"/>
                  <a:pt x="12071767" y="1588774"/>
                  <a:pt x="12192000" y="1706842"/>
                </a:cubicBezTo>
                <a:lnTo>
                  <a:pt x="12192000" y="1906833"/>
                </a:lnTo>
                <a:cubicBezTo>
                  <a:pt x="12093732" y="1756811"/>
                  <a:pt x="11935983" y="1647542"/>
                  <a:pt x="11750953" y="1608088"/>
                </a:cubicBezTo>
                <a:cubicBezTo>
                  <a:pt x="11797422" y="1842524"/>
                  <a:pt x="11966808" y="2034608"/>
                  <a:pt x="12192000" y="2118654"/>
                </a:cubicBezTo>
                <a:lnTo>
                  <a:pt x="12192000" y="2250657"/>
                </a:lnTo>
                <a:cubicBezTo>
                  <a:pt x="11889465" y="2157681"/>
                  <a:pt x="11662185" y="1902872"/>
                  <a:pt x="11617468" y="1591480"/>
                </a:cubicBezTo>
                <a:cubicBezTo>
                  <a:pt x="11617300" y="1591427"/>
                  <a:pt x="11617132" y="1591423"/>
                  <a:pt x="11616962" y="1591418"/>
                </a:cubicBezTo>
                <a:lnTo>
                  <a:pt x="11616424" y="1584794"/>
                </a:lnTo>
                <a:cubicBezTo>
                  <a:pt x="11611365" y="1554782"/>
                  <a:pt x="11608914" y="1524133"/>
                  <a:pt x="11608957" y="1493044"/>
                </a:cubicBezTo>
                <a:cubicBezTo>
                  <a:pt x="11607645" y="1487460"/>
                  <a:pt x="11607586" y="1481838"/>
                  <a:pt x="11607586" y="1476202"/>
                </a:cubicBezTo>
                <a:lnTo>
                  <a:pt x="11608180" y="1464851"/>
                </a:lnTo>
                <a:lnTo>
                  <a:pt x="11608678" y="1464884"/>
                </a:lnTo>
                <a:close/>
                <a:moveTo>
                  <a:pt x="11594916" y="1464394"/>
                </a:moveTo>
                <a:lnTo>
                  <a:pt x="11594942" y="1464884"/>
                </a:lnTo>
                <a:lnTo>
                  <a:pt x="11595440" y="1464852"/>
                </a:lnTo>
                <a:lnTo>
                  <a:pt x="11596034" y="1476202"/>
                </a:lnTo>
                <a:cubicBezTo>
                  <a:pt x="11596034" y="1481838"/>
                  <a:pt x="11595975" y="1487460"/>
                  <a:pt x="11594663" y="1493044"/>
                </a:cubicBezTo>
                <a:cubicBezTo>
                  <a:pt x="11594706" y="1524133"/>
                  <a:pt x="11592255" y="1554782"/>
                  <a:pt x="11587196" y="1584794"/>
                </a:cubicBezTo>
                <a:lnTo>
                  <a:pt x="11586658" y="1591418"/>
                </a:lnTo>
                <a:cubicBezTo>
                  <a:pt x="11586488" y="1591423"/>
                  <a:pt x="11586320" y="1591427"/>
                  <a:pt x="11586152" y="1591480"/>
                </a:cubicBezTo>
                <a:cubicBezTo>
                  <a:pt x="11535877" y="1941574"/>
                  <a:pt x="11254838" y="2220146"/>
                  <a:pt x="10895987" y="2279078"/>
                </a:cubicBezTo>
                <a:lnTo>
                  <a:pt x="10895871" y="2280217"/>
                </a:lnTo>
                <a:cubicBezTo>
                  <a:pt x="10890560" y="2281220"/>
                  <a:pt x="10885231" y="2282161"/>
                  <a:pt x="10879654" y="2281745"/>
                </a:cubicBezTo>
                <a:cubicBezTo>
                  <a:pt x="10848482" y="2287255"/>
                  <a:pt x="10816602" y="2290213"/>
                  <a:pt x="10784227" y="2290736"/>
                </a:cubicBezTo>
                <a:lnTo>
                  <a:pt x="10767109" y="2292349"/>
                </a:lnTo>
                <a:lnTo>
                  <a:pt x="10767083" y="2291858"/>
                </a:lnTo>
                <a:lnTo>
                  <a:pt x="10766584" y="2291891"/>
                </a:lnTo>
                <a:cubicBezTo>
                  <a:pt x="10766018" y="2288119"/>
                  <a:pt x="10765991" y="2284333"/>
                  <a:pt x="10765991" y="2280541"/>
                </a:cubicBezTo>
                <a:cubicBezTo>
                  <a:pt x="10765991" y="2274903"/>
                  <a:pt x="10766050" y="2269279"/>
                  <a:pt x="10767362" y="2263693"/>
                </a:cubicBezTo>
                <a:cubicBezTo>
                  <a:pt x="10767319" y="2232611"/>
                  <a:pt x="10769769" y="2201969"/>
                  <a:pt x="10774826" y="2171962"/>
                </a:cubicBezTo>
                <a:lnTo>
                  <a:pt x="10775366" y="2165325"/>
                </a:lnTo>
                <a:cubicBezTo>
                  <a:pt x="10775535" y="2165320"/>
                  <a:pt x="10775704" y="2165315"/>
                  <a:pt x="10775872" y="2165262"/>
                </a:cubicBezTo>
                <a:cubicBezTo>
                  <a:pt x="10826148" y="1815167"/>
                  <a:pt x="11107187" y="1536596"/>
                  <a:pt x="11466037" y="1477664"/>
                </a:cubicBezTo>
                <a:lnTo>
                  <a:pt x="11466154" y="1476525"/>
                </a:lnTo>
                <a:cubicBezTo>
                  <a:pt x="11471463" y="1475523"/>
                  <a:pt x="11476791" y="1474582"/>
                  <a:pt x="11482367" y="1474998"/>
                </a:cubicBezTo>
                <a:cubicBezTo>
                  <a:pt x="11513550" y="1469485"/>
                  <a:pt x="11545443" y="1466527"/>
                  <a:pt x="11577829" y="1466004"/>
                </a:cubicBezTo>
                <a:close/>
                <a:moveTo>
                  <a:pt x="9916551" y="1464394"/>
                </a:moveTo>
                <a:lnTo>
                  <a:pt x="9933638" y="1466004"/>
                </a:lnTo>
                <a:cubicBezTo>
                  <a:pt x="9966024" y="1466527"/>
                  <a:pt x="9997917" y="1469485"/>
                  <a:pt x="10029100" y="1474998"/>
                </a:cubicBezTo>
                <a:cubicBezTo>
                  <a:pt x="10034676" y="1474582"/>
                  <a:pt x="10040004" y="1475523"/>
                  <a:pt x="10045313" y="1476525"/>
                </a:cubicBezTo>
                <a:lnTo>
                  <a:pt x="10045430" y="1477664"/>
                </a:lnTo>
                <a:cubicBezTo>
                  <a:pt x="10404280" y="1536596"/>
                  <a:pt x="10685319" y="1815167"/>
                  <a:pt x="10735596" y="2165262"/>
                </a:cubicBezTo>
                <a:cubicBezTo>
                  <a:pt x="10735763" y="2165315"/>
                  <a:pt x="10735932" y="2165320"/>
                  <a:pt x="10736101" y="2165325"/>
                </a:cubicBezTo>
                <a:lnTo>
                  <a:pt x="10736641" y="2171962"/>
                </a:lnTo>
                <a:cubicBezTo>
                  <a:pt x="10741698" y="2201969"/>
                  <a:pt x="10744148" y="2232611"/>
                  <a:pt x="10744105" y="2263693"/>
                </a:cubicBezTo>
                <a:cubicBezTo>
                  <a:pt x="10745417" y="2269279"/>
                  <a:pt x="10745476" y="2274903"/>
                  <a:pt x="10745476" y="2280541"/>
                </a:cubicBezTo>
                <a:cubicBezTo>
                  <a:pt x="10745476" y="2284333"/>
                  <a:pt x="10745449" y="2288119"/>
                  <a:pt x="10744883" y="2291891"/>
                </a:cubicBezTo>
                <a:lnTo>
                  <a:pt x="10744384" y="2291858"/>
                </a:lnTo>
                <a:lnTo>
                  <a:pt x="10744358" y="2292349"/>
                </a:lnTo>
                <a:lnTo>
                  <a:pt x="10727240" y="2290736"/>
                </a:lnTo>
                <a:cubicBezTo>
                  <a:pt x="10694865" y="2290213"/>
                  <a:pt x="10662985" y="2287255"/>
                  <a:pt x="10631813" y="2281745"/>
                </a:cubicBezTo>
                <a:cubicBezTo>
                  <a:pt x="10626236" y="2282161"/>
                  <a:pt x="10620907" y="2281220"/>
                  <a:pt x="10615596" y="2280217"/>
                </a:cubicBezTo>
                <a:lnTo>
                  <a:pt x="10615480" y="2279078"/>
                </a:lnTo>
                <a:cubicBezTo>
                  <a:pt x="10256629" y="2220146"/>
                  <a:pt x="9975590" y="1941574"/>
                  <a:pt x="9925315" y="1591480"/>
                </a:cubicBezTo>
                <a:cubicBezTo>
                  <a:pt x="9925147" y="1591427"/>
                  <a:pt x="9924979" y="1591423"/>
                  <a:pt x="9924809" y="1591418"/>
                </a:cubicBezTo>
                <a:lnTo>
                  <a:pt x="9924271" y="1584794"/>
                </a:lnTo>
                <a:cubicBezTo>
                  <a:pt x="9919212" y="1554782"/>
                  <a:pt x="9916761" y="1524133"/>
                  <a:pt x="9916804" y="1493044"/>
                </a:cubicBezTo>
                <a:cubicBezTo>
                  <a:pt x="9915492" y="1487460"/>
                  <a:pt x="9915433" y="1481838"/>
                  <a:pt x="9915433" y="1476202"/>
                </a:cubicBezTo>
                <a:lnTo>
                  <a:pt x="9916027" y="1464852"/>
                </a:lnTo>
                <a:lnTo>
                  <a:pt x="9916525" y="1464884"/>
                </a:lnTo>
                <a:close/>
                <a:moveTo>
                  <a:pt x="9902763" y="1464394"/>
                </a:moveTo>
                <a:lnTo>
                  <a:pt x="9902789" y="1464884"/>
                </a:lnTo>
                <a:lnTo>
                  <a:pt x="9903287" y="1464852"/>
                </a:lnTo>
                <a:lnTo>
                  <a:pt x="9903881" y="1476202"/>
                </a:lnTo>
                <a:cubicBezTo>
                  <a:pt x="9903881" y="1481838"/>
                  <a:pt x="9903822" y="1487460"/>
                  <a:pt x="9902510" y="1493044"/>
                </a:cubicBezTo>
                <a:cubicBezTo>
                  <a:pt x="9902553" y="1524133"/>
                  <a:pt x="9900102" y="1554782"/>
                  <a:pt x="9895043" y="1584794"/>
                </a:cubicBezTo>
                <a:lnTo>
                  <a:pt x="9894505" y="1591418"/>
                </a:lnTo>
                <a:cubicBezTo>
                  <a:pt x="9894335" y="1591423"/>
                  <a:pt x="9894167" y="1591427"/>
                  <a:pt x="9893999" y="1591480"/>
                </a:cubicBezTo>
                <a:cubicBezTo>
                  <a:pt x="9843724" y="1941574"/>
                  <a:pt x="9562685" y="2220146"/>
                  <a:pt x="9203834" y="2279078"/>
                </a:cubicBezTo>
                <a:lnTo>
                  <a:pt x="9203718" y="2280217"/>
                </a:lnTo>
                <a:cubicBezTo>
                  <a:pt x="9198407" y="2281220"/>
                  <a:pt x="9193078" y="2282161"/>
                  <a:pt x="9187501" y="2281745"/>
                </a:cubicBezTo>
                <a:cubicBezTo>
                  <a:pt x="9156329" y="2287255"/>
                  <a:pt x="9124449" y="2290213"/>
                  <a:pt x="9092074" y="2290736"/>
                </a:cubicBezTo>
                <a:lnTo>
                  <a:pt x="9074956" y="2292349"/>
                </a:lnTo>
                <a:lnTo>
                  <a:pt x="9074930" y="2291858"/>
                </a:lnTo>
                <a:lnTo>
                  <a:pt x="9074431" y="2291891"/>
                </a:lnTo>
                <a:cubicBezTo>
                  <a:pt x="9073865" y="2288119"/>
                  <a:pt x="9073838" y="2284333"/>
                  <a:pt x="9073838" y="2280541"/>
                </a:cubicBezTo>
                <a:cubicBezTo>
                  <a:pt x="9073838" y="2274903"/>
                  <a:pt x="9073897" y="2269279"/>
                  <a:pt x="9075209" y="2263693"/>
                </a:cubicBezTo>
                <a:cubicBezTo>
                  <a:pt x="9075166" y="2232611"/>
                  <a:pt x="9077616" y="2201969"/>
                  <a:pt x="9082673" y="2171962"/>
                </a:cubicBezTo>
                <a:lnTo>
                  <a:pt x="9083213" y="2165325"/>
                </a:lnTo>
                <a:cubicBezTo>
                  <a:pt x="9083382" y="2165320"/>
                  <a:pt x="9083551" y="2165315"/>
                  <a:pt x="9083718" y="2165262"/>
                </a:cubicBezTo>
                <a:cubicBezTo>
                  <a:pt x="9133995" y="1815167"/>
                  <a:pt x="9415034" y="1536596"/>
                  <a:pt x="9773884" y="1477664"/>
                </a:cubicBezTo>
                <a:lnTo>
                  <a:pt x="9774001" y="1476525"/>
                </a:lnTo>
                <a:cubicBezTo>
                  <a:pt x="9779310" y="1475523"/>
                  <a:pt x="9784638" y="1474582"/>
                  <a:pt x="9790214" y="1474998"/>
                </a:cubicBezTo>
                <a:cubicBezTo>
                  <a:pt x="9821397" y="1469485"/>
                  <a:pt x="9853290" y="1466527"/>
                  <a:pt x="9885676" y="1466004"/>
                </a:cubicBezTo>
                <a:close/>
                <a:moveTo>
                  <a:pt x="8224400" y="1464394"/>
                </a:moveTo>
                <a:lnTo>
                  <a:pt x="8241488" y="1466004"/>
                </a:lnTo>
                <a:cubicBezTo>
                  <a:pt x="8273873" y="1466527"/>
                  <a:pt x="8305766" y="1469485"/>
                  <a:pt x="8336949" y="1474998"/>
                </a:cubicBezTo>
                <a:cubicBezTo>
                  <a:pt x="8342525" y="1474582"/>
                  <a:pt x="8347853" y="1475523"/>
                  <a:pt x="8353162" y="1476525"/>
                </a:cubicBezTo>
                <a:lnTo>
                  <a:pt x="8353279" y="1477664"/>
                </a:lnTo>
                <a:cubicBezTo>
                  <a:pt x="8712129" y="1536596"/>
                  <a:pt x="8993168" y="1815167"/>
                  <a:pt x="9043444" y="2165262"/>
                </a:cubicBezTo>
                <a:cubicBezTo>
                  <a:pt x="9043612" y="2165315"/>
                  <a:pt x="9043781" y="2165320"/>
                  <a:pt x="9043950" y="2165325"/>
                </a:cubicBezTo>
                <a:lnTo>
                  <a:pt x="9044490" y="2171962"/>
                </a:lnTo>
                <a:cubicBezTo>
                  <a:pt x="9049547" y="2201969"/>
                  <a:pt x="9051997" y="2232611"/>
                  <a:pt x="9051954" y="2263693"/>
                </a:cubicBezTo>
                <a:cubicBezTo>
                  <a:pt x="9053266" y="2269279"/>
                  <a:pt x="9053325" y="2274903"/>
                  <a:pt x="9053325" y="2280541"/>
                </a:cubicBezTo>
                <a:cubicBezTo>
                  <a:pt x="9053325" y="2284333"/>
                  <a:pt x="9053298" y="2288119"/>
                  <a:pt x="9052732" y="2291891"/>
                </a:cubicBezTo>
                <a:lnTo>
                  <a:pt x="9052233" y="2291858"/>
                </a:lnTo>
                <a:lnTo>
                  <a:pt x="9052207" y="2292349"/>
                </a:lnTo>
                <a:lnTo>
                  <a:pt x="9035089" y="2290736"/>
                </a:lnTo>
                <a:cubicBezTo>
                  <a:pt x="9002714" y="2290213"/>
                  <a:pt x="8970834" y="2287255"/>
                  <a:pt x="8939662" y="2281745"/>
                </a:cubicBezTo>
                <a:cubicBezTo>
                  <a:pt x="8934085" y="2282161"/>
                  <a:pt x="8928756" y="2281220"/>
                  <a:pt x="8923445" y="2280217"/>
                </a:cubicBezTo>
                <a:lnTo>
                  <a:pt x="8923329" y="2279078"/>
                </a:lnTo>
                <a:cubicBezTo>
                  <a:pt x="8564478" y="2220146"/>
                  <a:pt x="8283439" y="1941574"/>
                  <a:pt x="8233164" y="1591480"/>
                </a:cubicBezTo>
                <a:cubicBezTo>
                  <a:pt x="8232996" y="1591427"/>
                  <a:pt x="8232828" y="1591423"/>
                  <a:pt x="8232658" y="1591418"/>
                </a:cubicBezTo>
                <a:lnTo>
                  <a:pt x="8232120" y="1584794"/>
                </a:lnTo>
                <a:cubicBezTo>
                  <a:pt x="8227061" y="1554782"/>
                  <a:pt x="8224611" y="1524133"/>
                  <a:pt x="8224653" y="1493044"/>
                </a:cubicBezTo>
                <a:cubicBezTo>
                  <a:pt x="8223341" y="1487460"/>
                  <a:pt x="8223282" y="1481838"/>
                  <a:pt x="8223282" y="1476202"/>
                </a:cubicBezTo>
                <a:lnTo>
                  <a:pt x="8223876" y="1464852"/>
                </a:lnTo>
                <a:lnTo>
                  <a:pt x="8224374" y="1464884"/>
                </a:lnTo>
                <a:close/>
                <a:moveTo>
                  <a:pt x="8210612" y="1464394"/>
                </a:moveTo>
                <a:lnTo>
                  <a:pt x="8210638" y="1464884"/>
                </a:lnTo>
                <a:lnTo>
                  <a:pt x="8211136" y="1464852"/>
                </a:lnTo>
                <a:lnTo>
                  <a:pt x="8211730" y="1476202"/>
                </a:lnTo>
                <a:cubicBezTo>
                  <a:pt x="8211730" y="1481838"/>
                  <a:pt x="8211672" y="1487460"/>
                  <a:pt x="8210360" y="1493044"/>
                </a:cubicBezTo>
                <a:cubicBezTo>
                  <a:pt x="8210402" y="1524133"/>
                  <a:pt x="8207951" y="1554782"/>
                  <a:pt x="8202893" y="1584794"/>
                </a:cubicBezTo>
                <a:lnTo>
                  <a:pt x="8202354" y="1591418"/>
                </a:lnTo>
                <a:cubicBezTo>
                  <a:pt x="8202185" y="1591423"/>
                  <a:pt x="8202016" y="1591427"/>
                  <a:pt x="8201849" y="1591480"/>
                </a:cubicBezTo>
                <a:cubicBezTo>
                  <a:pt x="8151573" y="1941574"/>
                  <a:pt x="7870534" y="2220146"/>
                  <a:pt x="7511683" y="2279078"/>
                </a:cubicBezTo>
                <a:lnTo>
                  <a:pt x="7511567" y="2280217"/>
                </a:lnTo>
                <a:cubicBezTo>
                  <a:pt x="7506256" y="2281220"/>
                  <a:pt x="7500927" y="2282161"/>
                  <a:pt x="7495350" y="2281745"/>
                </a:cubicBezTo>
                <a:cubicBezTo>
                  <a:pt x="7464178" y="2287255"/>
                  <a:pt x="7432298" y="2290213"/>
                  <a:pt x="7399924" y="2290736"/>
                </a:cubicBezTo>
                <a:lnTo>
                  <a:pt x="7382805" y="2292349"/>
                </a:lnTo>
                <a:lnTo>
                  <a:pt x="7382779" y="2291858"/>
                </a:lnTo>
                <a:lnTo>
                  <a:pt x="7382280" y="2291891"/>
                </a:lnTo>
                <a:cubicBezTo>
                  <a:pt x="7381714" y="2288119"/>
                  <a:pt x="7381687" y="2284333"/>
                  <a:pt x="7381687" y="2280541"/>
                </a:cubicBezTo>
                <a:cubicBezTo>
                  <a:pt x="7381687" y="2274903"/>
                  <a:pt x="7381746" y="2269279"/>
                  <a:pt x="7383058" y="2263693"/>
                </a:cubicBezTo>
                <a:cubicBezTo>
                  <a:pt x="7383016" y="2232611"/>
                  <a:pt x="7385465" y="2201969"/>
                  <a:pt x="7390522" y="2171962"/>
                </a:cubicBezTo>
                <a:lnTo>
                  <a:pt x="7391062" y="2165325"/>
                </a:lnTo>
                <a:cubicBezTo>
                  <a:pt x="7391231" y="2165320"/>
                  <a:pt x="7391400" y="2165315"/>
                  <a:pt x="7391568" y="2165262"/>
                </a:cubicBezTo>
                <a:cubicBezTo>
                  <a:pt x="7441844" y="1815167"/>
                  <a:pt x="7722883" y="1536596"/>
                  <a:pt x="8081734" y="1477664"/>
                </a:cubicBezTo>
                <a:lnTo>
                  <a:pt x="8081851" y="1476525"/>
                </a:lnTo>
                <a:cubicBezTo>
                  <a:pt x="8087159" y="1475523"/>
                  <a:pt x="8092487" y="1474582"/>
                  <a:pt x="8098063" y="1474998"/>
                </a:cubicBezTo>
                <a:cubicBezTo>
                  <a:pt x="8129247" y="1469485"/>
                  <a:pt x="8161139" y="1466527"/>
                  <a:pt x="8193525" y="1466004"/>
                </a:cubicBezTo>
                <a:close/>
                <a:moveTo>
                  <a:pt x="6532249" y="1464394"/>
                </a:moveTo>
                <a:lnTo>
                  <a:pt x="6549337" y="1466004"/>
                </a:lnTo>
                <a:cubicBezTo>
                  <a:pt x="6581722" y="1466527"/>
                  <a:pt x="6613615" y="1469485"/>
                  <a:pt x="6644798" y="1474998"/>
                </a:cubicBezTo>
                <a:cubicBezTo>
                  <a:pt x="6650374" y="1474582"/>
                  <a:pt x="6655702" y="1475523"/>
                  <a:pt x="6661011" y="1476525"/>
                </a:cubicBezTo>
                <a:lnTo>
                  <a:pt x="6661128" y="1477664"/>
                </a:lnTo>
                <a:cubicBezTo>
                  <a:pt x="7019978" y="1536596"/>
                  <a:pt x="7301017" y="1815167"/>
                  <a:pt x="7351294" y="2165262"/>
                </a:cubicBezTo>
                <a:cubicBezTo>
                  <a:pt x="7351461" y="2165315"/>
                  <a:pt x="7351631" y="2165320"/>
                  <a:pt x="7351799" y="2165325"/>
                </a:cubicBezTo>
                <a:lnTo>
                  <a:pt x="7352340" y="2171962"/>
                </a:lnTo>
                <a:cubicBezTo>
                  <a:pt x="7357396" y="2201969"/>
                  <a:pt x="7359846" y="2232611"/>
                  <a:pt x="7359804" y="2263693"/>
                </a:cubicBezTo>
                <a:cubicBezTo>
                  <a:pt x="7361116" y="2269279"/>
                  <a:pt x="7361174" y="2274903"/>
                  <a:pt x="7361174" y="2280541"/>
                </a:cubicBezTo>
                <a:cubicBezTo>
                  <a:pt x="7361174" y="2284333"/>
                  <a:pt x="7361147" y="2288119"/>
                  <a:pt x="7360581" y="2291891"/>
                </a:cubicBezTo>
                <a:lnTo>
                  <a:pt x="7360082" y="2291858"/>
                </a:lnTo>
                <a:lnTo>
                  <a:pt x="7360056" y="2292349"/>
                </a:lnTo>
                <a:lnTo>
                  <a:pt x="7342938" y="2290736"/>
                </a:lnTo>
                <a:cubicBezTo>
                  <a:pt x="7310564" y="2290213"/>
                  <a:pt x="7278683" y="2287255"/>
                  <a:pt x="7247511" y="2281745"/>
                </a:cubicBezTo>
                <a:cubicBezTo>
                  <a:pt x="7241934" y="2282161"/>
                  <a:pt x="7236605" y="2281220"/>
                  <a:pt x="7231295" y="2280217"/>
                </a:cubicBezTo>
                <a:lnTo>
                  <a:pt x="7231179" y="2279078"/>
                </a:lnTo>
                <a:cubicBezTo>
                  <a:pt x="6872327" y="2220146"/>
                  <a:pt x="6591288" y="1941574"/>
                  <a:pt x="6541013" y="1591480"/>
                </a:cubicBezTo>
                <a:cubicBezTo>
                  <a:pt x="6540845" y="1591427"/>
                  <a:pt x="6540677" y="1591423"/>
                  <a:pt x="6540507" y="1591418"/>
                </a:cubicBezTo>
                <a:lnTo>
                  <a:pt x="6539969" y="1584794"/>
                </a:lnTo>
                <a:cubicBezTo>
                  <a:pt x="6534910" y="1554782"/>
                  <a:pt x="6532460" y="1524133"/>
                  <a:pt x="6532502" y="1493044"/>
                </a:cubicBezTo>
                <a:cubicBezTo>
                  <a:pt x="6531190" y="1487460"/>
                  <a:pt x="6531131" y="1481838"/>
                  <a:pt x="6531131" y="1476202"/>
                </a:cubicBezTo>
                <a:lnTo>
                  <a:pt x="6531725" y="1464852"/>
                </a:lnTo>
                <a:lnTo>
                  <a:pt x="6532223" y="1464884"/>
                </a:lnTo>
                <a:close/>
                <a:moveTo>
                  <a:pt x="6518461" y="1464394"/>
                </a:moveTo>
                <a:lnTo>
                  <a:pt x="6518487" y="1464884"/>
                </a:lnTo>
                <a:lnTo>
                  <a:pt x="6518985" y="1464852"/>
                </a:lnTo>
                <a:lnTo>
                  <a:pt x="6519579" y="1476202"/>
                </a:lnTo>
                <a:cubicBezTo>
                  <a:pt x="6519579" y="1481838"/>
                  <a:pt x="6519520" y="1487460"/>
                  <a:pt x="6518208" y="1493044"/>
                </a:cubicBezTo>
                <a:cubicBezTo>
                  <a:pt x="6518250" y="1524133"/>
                  <a:pt x="6515800" y="1554782"/>
                  <a:pt x="6510741" y="1584794"/>
                </a:cubicBezTo>
                <a:lnTo>
                  <a:pt x="6510203" y="1591418"/>
                </a:lnTo>
                <a:cubicBezTo>
                  <a:pt x="6510033" y="1591423"/>
                  <a:pt x="6509865" y="1591427"/>
                  <a:pt x="6509697" y="1591480"/>
                </a:cubicBezTo>
                <a:cubicBezTo>
                  <a:pt x="6459422" y="1941574"/>
                  <a:pt x="6178383" y="2220146"/>
                  <a:pt x="5819531" y="2279078"/>
                </a:cubicBezTo>
                <a:lnTo>
                  <a:pt x="5819415" y="2280217"/>
                </a:lnTo>
                <a:cubicBezTo>
                  <a:pt x="5814105" y="2281220"/>
                  <a:pt x="5808776" y="2282161"/>
                  <a:pt x="5803199" y="2281745"/>
                </a:cubicBezTo>
                <a:cubicBezTo>
                  <a:pt x="5772027" y="2287255"/>
                  <a:pt x="5740146" y="2290213"/>
                  <a:pt x="5707772" y="2290736"/>
                </a:cubicBezTo>
                <a:lnTo>
                  <a:pt x="5690654" y="2292349"/>
                </a:lnTo>
                <a:lnTo>
                  <a:pt x="5690628" y="2291858"/>
                </a:lnTo>
                <a:lnTo>
                  <a:pt x="5690129" y="2291891"/>
                </a:lnTo>
                <a:cubicBezTo>
                  <a:pt x="5689563" y="2288119"/>
                  <a:pt x="5689536" y="2284333"/>
                  <a:pt x="5689536" y="2280541"/>
                </a:cubicBezTo>
                <a:cubicBezTo>
                  <a:pt x="5689536" y="2274903"/>
                  <a:pt x="5689594" y="2269279"/>
                  <a:pt x="5690906" y="2263693"/>
                </a:cubicBezTo>
                <a:cubicBezTo>
                  <a:pt x="5690864" y="2232611"/>
                  <a:pt x="5693314" y="2201969"/>
                  <a:pt x="5698370" y="2171962"/>
                </a:cubicBezTo>
                <a:lnTo>
                  <a:pt x="5698911" y="2165325"/>
                </a:lnTo>
                <a:cubicBezTo>
                  <a:pt x="5699079" y="2165320"/>
                  <a:pt x="5699249" y="2165315"/>
                  <a:pt x="5699416" y="2165262"/>
                </a:cubicBezTo>
                <a:cubicBezTo>
                  <a:pt x="5749693" y="1815167"/>
                  <a:pt x="6030732" y="1536596"/>
                  <a:pt x="6389582" y="1477664"/>
                </a:cubicBezTo>
                <a:lnTo>
                  <a:pt x="6389699" y="1476525"/>
                </a:lnTo>
                <a:cubicBezTo>
                  <a:pt x="6395008" y="1475523"/>
                  <a:pt x="6400336" y="1474582"/>
                  <a:pt x="6405912" y="1474998"/>
                </a:cubicBezTo>
                <a:cubicBezTo>
                  <a:pt x="6437095" y="1469485"/>
                  <a:pt x="6468988" y="1466527"/>
                  <a:pt x="6501373" y="1466004"/>
                </a:cubicBezTo>
                <a:close/>
                <a:moveTo>
                  <a:pt x="4840098" y="1464394"/>
                </a:moveTo>
                <a:lnTo>
                  <a:pt x="4857185" y="1466004"/>
                </a:lnTo>
                <a:cubicBezTo>
                  <a:pt x="4889571" y="1466527"/>
                  <a:pt x="4921463" y="1469485"/>
                  <a:pt x="4952647" y="1474998"/>
                </a:cubicBezTo>
                <a:cubicBezTo>
                  <a:pt x="4958223" y="1474582"/>
                  <a:pt x="4963551" y="1475523"/>
                  <a:pt x="4968859" y="1476525"/>
                </a:cubicBezTo>
                <a:lnTo>
                  <a:pt x="4968976" y="1477664"/>
                </a:lnTo>
                <a:cubicBezTo>
                  <a:pt x="5327827" y="1536596"/>
                  <a:pt x="5608866" y="1815167"/>
                  <a:pt x="5659142" y="2165262"/>
                </a:cubicBezTo>
                <a:cubicBezTo>
                  <a:pt x="5659310" y="2165315"/>
                  <a:pt x="5659479" y="2165320"/>
                  <a:pt x="5659648" y="2165325"/>
                </a:cubicBezTo>
                <a:lnTo>
                  <a:pt x="5660188" y="2171962"/>
                </a:lnTo>
                <a:cubicBezTo>
                  <a:pt x="5665245" y="2201969"/>
                  <a:pt x="5667694" y="2232611"/>
                  <a:pt x="5667652" y="2263693"/>
                </a:cubicBezTo>
                <a:cubicBezTo>
                  <a:pt x="5668964" y="2269279"/>
                  <a:pt x="5669023" y="2274903"/>
                  <a:pt x="5669023" y="2280541"/>
                </a:cubicBezTo>
                <a:cubicBezTo>
                  <a:pt x="5669023" y="2284333"/>
                  <a:pt x="5668996" y="2288119"/>
                  <a:pt x="5668430" y="2291891"/>
                </a:cubicBezTo>
                <a:lnTo>
                  <a:pt x="5667931" y="2291858"/>
                </a:lnTo>
                <a:lnTo>
                  <a:pt x="5667905" y="2292349"/>
                </a:lnTo>
                <a:lnTo>
                  <a:pt x="5650786" y="2290736"/>
                </a:lnTo>
                <a:cubicBezTo>
                  <a:pt x="5618412" y="2290213"/>
                  <a:pt x="5586532" y="2287255"/>
                  <a:pt x="5555360" y="2281745"/>
                </a:cubicBezTo>
                <a:cubicBezTo>
                  <a:pt x="5549783" y="2282161"/>
                  <a:pt x="5544454" y="2281220"/>
                  <a:pt x="5539143" y="2280217"/>
                </a:cubicBezTo>
                <a:lnTo>
                  <a:pt x="5539027" y="2279078"/>
                </a:lnTo>
                <a:cubicBezTo>
                  <a:pt x="5180176" y="2220146"/>
                  <a:pt x="4899137" y="1941574"/>
                  <a:pt x="4848861" y="1591480"/>
                </a:cubicBezTo>
                <a:cubicBezTo>
                  <a:pt x="4848694" y="1591427"/>
                  <a:pt x="4848525" y="1591423"/>
                  <a:pt x="4848356" y="1591418"/>
                </a:cubicBezTo>
                <a:lnTo>
                  <a:pt x="4847817" y="1584794"/>
                </a:lnTo>
                <a:cubicBezTo>
                  <a:pt x="4842759" y="1554782"/>
                  <a:pt x="4840308" y="1524133"/>
                  <a:pt x="4840350" y="1493044"/>
                </a:cubicBezTo>
                <a:cubicBezTo>
                  <a:pt x="4839038" y="1487460"/>
                  <a:pt x="4838980" y="1481838"/>
                  <a:pt x="4838980" y="1476202"/>
                </a:cubicBezTo>
                <a:lnTo>
                  <a:pt x="4839574" y="1464852"/>
                </a:lnTo>
                <a:lnTo>
                  <a:pt x="4840072" y="1464884"/>
                </a:lnTo>
                <a:close/>
                <a:moveTo>
                  <a:pt x="4826310" y="1464394"/>
                </a:moveTo>
                <a:lnTo>
                  <a:pt x="4826336" y="1464884"/>
                </a:lnTo>
                <a:lnTo>
                  <a:pt x="4826834" y="1464852"/>
                </a:lnTo>
                <a:lnTo>
                  <a:pt x="4827428" y="1476202"/>
                </a:lnTo>
                <a:cubicBezTo>
                  <a:pt x="4827428" y="1481838"/>
                  <a:pt x="4827369" y="1487460"/>
                  <a:pt x="4826057" y="1493044"/>
                </a:cubicBezTo>
                <a:cubicBezTo>
                  <a:pt x="4826099" y="1524133"/>
                  <a:pt x="4823649" y="1554782"/>
                  <a:pt x="4818590" y="1584794"/>
                </a:cubicBezTo>
                <a:lnTo>
                  <a:pt x="4818052" y="1591418"/>
                </a:lnTo>
                <a:cubicBezTo>
                  <a:pt x="4817882" y="1591423"/>
                  <a:pt x="4817714" y="1591427"/>
                  <a:pt x="4817546" y="1591480"/>
                </a:cubicBezTo>
                <a:cubicBezTo>
                  <a:pt x="4767271" y="1941574"/>
                  <a:pt x="4486232" y="2220146"/>
                  <a:pt x="4127381" y="2279078"/>
                </a:cubicBezTo>
                <a:lnTo>
                  <a:pt x="4127264" y="2280217"/>
                </a:lnTo>
                <a:cubicBezTo>
                  <a:pt x="4121954" y="2281220"/>
                  <a:pt x="4116625" y="2282161"/>
                  <a:pt x="4111048" y="2281745"/>
                </a:cubicBezTo>
                <a:cubicBezTo>
                  <a:pt x="4079876" y="2287255"/>
                  <a:pt x="4047996" y="2290213"/>
                  <a:pt x="4015621" y="2290736"/>
                </a:cubicBezTo>
                <a:lnTo>
                  <a:pt x="3998503" y="2292349"/>
                </a:lnTo>
                <a:lnTo>
                  <a:pt x="3998477" y="2291858"/>
                </a:lnTo>
                <a:lnTo>
                  <a:pt x="3997978" y="2291891"/>
                </a:lnTo>
                <a:cubicBezTo>
                  <a:pt x="3997412" y="2288119"/>
                  <a:pt x="3997385" y="2284333"/>
                  <a:pt x="3997385" y="2280541"/>
                </a:cubicBezTo>
                <a:cubicBezTo>
                  <a:pt x="3997385" y="2274903"/>
                  <a:pt x="3997443" y="2269279"/>
                  <a:pt x="3998755" y="2263693"/>
                </a:cubicBezTo>
                <a:cubicBezTo>
                  <a:pt x="3998713" y="2232611"/>
                  <a:pt x="4001163" y="2201969"/>
                  <a:pt x="4006219" y="2171962"/>
                </a:cubicBezTo>
                <a:lnTo>
                  <a:pt x="4006760" y="2165325"/>
                </a:lnTo>
                <a:cubicBezTo>
                  <a:pt x="4006928" y="2165320"/>
                  <a:pt x="4007098" y="2165315"/>
                  <a:pt x="4007265" y="2165262"/>
                </a:cubicBezTo>
                <a:cubicBezTo>
                  <a:pt x="4057542" y="1815167"/>
                  <a:pt x="4338581" y="1536596"/>
                  <a:pt x="4697431" y="1477664"/>
                </a:cubicBezTo>
                <a:lnTo>
                  <a:pt x="4697548" y="1476525"/>
                </a:lnTo>
                <a:cubicBezTo>
                  <a:pt x="4702857" y="1475523"/>
                  <a:pt x="4708185" y="1474582"/>
                  <a:pt x="4713761" y="1474998"/>
                </a:cubicBezTo>
                <a:cubicBezTo>
                  <a:pt x="4744944" y="1469485"/>
                  <a:pt x="4776837" y="1466527"/>
                  <a:pt x="4809222" y="1466004"/>
                </a:cubicBezTo>
                <a:close/>
                <a:moveTo>
                  <a:pt x="3147947" y="1464394"/>
                </a:moveTo>
                <a:lnTo>
                  <a:pt x="3165034" y="1466004"/>
                </a:lnTo>
                <a:cubicBezTo>
                  <a:pt x="3197420" y="1466527"/>
                  <a:pt x="3229312" y="1469485"/>
                  <a:pt x="3260496" y="1474998"/>
                </a:cubicBezTo>
                <a:cubicBezTo>
                  <a:pt x="3266072" y="1474582"/>
                  <a:pt x="3271400" y="1475523"/>
                  <a:pt x="3276708" y="1476525"/>
                </a:cubicBezTo>
                <a:lnTo>
                  <a:pt x="3276826" y="1477664"/>
                </a:lnTo>
                <a:cubicBezTo>
                  <a:pt x="3635676" y="1536596"/>
                  <a:pt x="3916715" y="1815167"/>
                  <a:pt x="3966991" y="2165262"/>
                </a:cubicBezTo>
                <a:cubicBezTo>
                  <a:pt x="3967159" y="2165315"/>
                  <a:pt x="3967328" y="2165320"/>
                  <a:pt x="3967497" y="2165325"/>
                </a:cubicBezTo>
                <a:lnTo>
                  <a:pt x="3968037" y="2171962"/>
                </a:lnTo>
                <a:cubicBezTo>
                  <a:pt x="3973094" y="2201969"/>
                  <a:pt x="3975543" y="2232611"/>
                  <a:pt x="3975501" y="2263693"/>
                </a:cubicBezTo>
                <a:cubicBezTo>
                  <a:pt x="3976813" y="2269279"/>
                  <a:pt x="3976872" y="2274903"/>
                  <a:pt x="3976872" y="2280541"/>
                </a:cubicBezTo>
                <a:cubicBezTo>
                  <a:pt x="3976872" y="2284333"/>
                  <a:pt x="3976845" y="2288119"/>
                  <a:pt x="3976279" y="2291891"/>
                </a:cubicBezTo>
                <a:lnTo>
                  <a:pt x="3975780" y="2291858"/>
                </a:lnTo>
                <a:lnTo>
                  <a:pt x="3975754" y="2292349"/>
                </a:lnTo>
                <a:lnTo>
                  <a:pt x="3958635" y="2290736"/>
                </a:lnTo>
                <a:cubicBezTo>
                  <a:pt x="3926261" y="2290213"/>
                  <a:pt x="3894381" y="2287255"/>
                  <a:pt x="3863209" y="2281745"/>
                </a:cubicBezTo>
                <a:cubicBezTo>
                  <a:pt x="3857632" y="2282161"/>
                  <a:pt x="3852303" y="2281220"/>
                  <a:pt x="3846992" y="2280217"/>
                </a:cubicBezTo>
                <a:lnTo>
                  <a:pt x="3846876" y="2279078"/>
                </a:lnTo>
                <a:cubicBezTo>
                  <a:pt x="3488025" y="2220146"/>
                  <a:pt x="3206986" y="1941574"/>
                  <a:pt x="3156710" y="1591480"/>
                </a:cubicBezTo>
                <a:cubicBezTo>
                  <a:pt x="3156543" y="1591427"/>
                  <a:pt x="3156374" y="1591423"/>
                  <a:pt x="3156205" y="1591418"/>
                </a:cubicBezTo>
                <a:lnTo>
                  <a:pt x="3155667" y="1584794"/>
                </a:lnTo>
                <a:cubicBezTo>
                  <a:pt x="3150608" y="1554782"/>
                  <a:pt x="3148157" y="1524133"/>
                  <a:pt x="3148199" y="1493044"/>
                </a:cubicBezTo>
                <a:cubicBezTo>
                  <a:pt x="3146887" y="1487460"/>
                  <a:pt x="3146829" y="1481838"/>
                  <a:pt x="3146829" y="1476202"/>
                </a:cubicBezTo>
                <a:lnTo>
                  <a:pt x="3147423" y="1464852"/>
                </a:lnTo>
                <a:lnTo>
                  <a:pt x="3147921" y="1464884"/>
                </a:lnTo>
                <a:close/>
                <a:moveTo>
                  <a:pt x="3134159" y="1464394"/>
                </a:moveTo>
                <a:lnTo>
                  <a:pt x="3134185" y="1464884"/>
                </a:lnTo>
                <a:lnTo>
                  <a:pt x="3134683" y="1464852"/>
                </a:lnTo>
                <a:lnTo>
                  <a:pt x="3135277" y="1476202"/>
                </a:lnTo>
                <a:cubicBezTo>
                  <a:pt x="3135277" y="1481838"/>
                  <a:pt x="3135218" y="1487460"/>
                  <a:pt x="3133906" y="1493044"/>
                </a:cubicBezTo>
                <a:cubicBezTo>
                  <a:pt x="3133948" y="1524133"/>
                  <a:pt x="3131498" y="1554782"/>
                  <a:pt x="3126439" y="1584794"/>
                </a:cubicBezTo>
                <a:lnTo>
                  <a:pt x="3125901" y="1591418"/>
                </a:lnTo>
                <a:cubicBezTo>
                  <a:pt x="3125731" y="1591423"/>
                  <a:pt x="3125563" y="1591427"/>
                  <a:pt x="3125395" y="1591480"/>
                </a:cubicBezTo>
                <a:cubicBezTo>
                  <a:pt x="3075120" y="1941574"/>
                  <a:pt x="2794081" y="2220146"/>
                  <a:pt x="2435230" y="2279078"/>
                </a:cubicBezTo>
                <a:lnTo>
                  <a:pt x="2435113" y="2280217"/>
                </a:lnTo>
                <a:cubicBezTo>
                  <a:pt x="2429803" y="2281220"/>
                  <a:pt x="2424474" y="2282161"/>
                  <a:pt x="2418897" y="2281745"/>
                </a:cubicBezTo>
                <a:cubicBezTo>
                  <a:pt x="2387725" y="2287255"/>
                  <a:pt x="2355845" y="2290213"/>
                  <a:pt x="2323470" y="2290736"/>
                </a:cubicBezTo>
                <a:lnTo>
                  <a:pt x="2306352" y="2292349"/>
                </a:lnTo>
                <a:lnTo>
                  <a:pt x="2306326" y="2291858"/>
                </a:lnTo>
                <a:lnTo>
                  <a:pt x="2305827" y="2291891"/>
                </a:lnTo>
                <a:cubicBezTo>
                  <a:pt x="2305261" y="2288119"/>
                  <a:pt x="2305234" y="2284333"/>
                  <a:pt x="2305234" y="2280541"/>
                </a:cubicBezTo>
                <a:cubicBezTo>
                  <a:pt x="2305234" y="2274903"/>
                  <a:pt x="2305292" y="2269279"/>
                  <a:pt x="2306604" y="2263693"/>
                </a:cubicBezTo>
                <a:cubicBezTo>
                  <a:pt x="2306562" y="2232611"/>
                  <a:pt x="2309012" y="2201969"/>
                  <a:pt x="2314068" y="2171962"/>
                </a:cubicBezTo>
                <a:lnTo>
                  <a:pt x="2314609" y="2165325"/>
                </a:lnTo>
                <a:cubicBezTo>
                  <a:pt x="2314777" y="2165320"/>
                  <a:pt x="2314947" y="2165315"/>
                  <a:pt x="2315114" y="2165262"/>
                </a:cubicBezTo>
                <a:cubicBezTo>
                  <a:pt x="2365391" y="1815167"/>
                  <a:pt x="2646430" y="1536596"/>
                  <a:pt x="3005280" y="1477664"/>
                </a:cubicBezTo>
                <a:lnTo>
                  <a:pt x="3005397" y="1476525"/>
                </a:lnTo>
                <a:cubicBezTo>
                  <a:pt x="3010706" y="1475523"/>
                  <a:pt x="3016034" y="1474582"/>
                  <a:pt x="3021610" y="1474998"/>
                </a:cubicBezTo>
                <a:cubicBezTo>
                  <a:pt x="3052793" y="1469485"/>
                  <a:pt x="3084686" y="1466527"/>
                  <a:pt x="3117071" y="1466004"/>
                </a:cubicBezTo>
                <a:close/>
                <a:moveTo>
                  <a:pt x="1455796" y="1464394"/>
                </a:moveTo>
                <a:lnTo>
                  <a:pt x="1472883" y="1466004"/>
                </a:lnTo>
                <a:cubicBezTo>
                  <a:pt x="1505269" y="1466527"/>
                  <a:pt x="1537161" y="1469485"/>
                  <a:pt x="1568345" y="1474998"/>
                </a:cubicBezTo>
                <a:cubicBezTo>
                  <a:pt x="1573921" y="1474582"/>
                  <a:pt x="1579249" y="1475523"/>
                  <a:pt x="1584557" y="1476525"/>
                </a:cubicBezTo>
                <a:lnTo>
                  <a:pt x="1584675" y="1477664"/>
                </a:lnTo>
                <a:cubicBezTo>
                  <a:pt x="1943525" y="1536596"/>
                  <a:pt x="2224564" y="1815167"/>
                  <a:pt x="2274840" y="2165262"/>
                </a:cubicBezTo>
                <a:cubicBezTo>
                  <a:pt x="2275008" y="2165315"/>
                  <a:pt x="2275177" y="2165320"/>
                  <a:pt x="2275346" y="2165325"/>
                </a:cubicBezTo>
                <a:lnTo>
                  <a:pt x="2275886" y="2171962"/>
                </a:lnTo>
                <a:cubicBezTo>
                  <a:pt x="2280943" y="2201969"/>
                  <a:pt x="2283392" y="2232611"/>
                  <a:pt x="2283350" y="2263693"/>
                </a:cubicBezTo>
                <a:cubicBezTo>
                  <a:pt x="2284662" y="2269279"/>
                  <a:pt x="2284721" y="2274903"/>
                  <a:pt x="2284721" y="2280541"/>
                </a:cubicBezTo>
                <a:cubicBezTo>
                  <a:pt x="2284721" y="2284333"/>
                  <a:pt x="2284694" y="2288119"/>
                  <a:pt x="2284128" y="2291891"/>
                </a:cubicBezTo>
                <a:lnTo>
                  <a:pt x="2283629" y="2291858"/>
                </a:lnTo>
                <a:lnTo>
                  <a:pt x="2283603" y="2292349"/>
                </a:lnTo>
                <a:lnTo>
                  <a:pt x="2266484" y="2290736"/>
                </a:lnTo>
                <a:cubicBezTo>
                  <a:pt x="2234110" y="2290213"/>
                  <a:pt x="2202230" y="2287255"/>
                  <a:pt x="2171058" y="2281745"/>
                </a:cubicBezTo>
                <a:cubicBezTo>
                  <a:pt x="2165481" y="2282161"/>
                  <a:pt x="2160152" y="2281220"/>
                  <a:pt x="2154841" y="2280217"/>
                </a:cubicBezTo>
                <a:lnTo>
                  <a:pt x="2154725" y="2279078"/>
                </a:lnTo>
                <a:cubicBezTo>
                  <a:pt x="1795874" y="2220146"/>
                  <a:pt x="1514835" y="1941574"/>
                  <a:pt x="1464559" y="1591480"/>
                </a:cubicBezTo>
                <a:cubicBezTo>
                  <a:pt x="1464392" y="1591427"/>
                  <a:pt x="1464223" y="1591423"/>
                  <a:pt x="1464054" y="1591418"/>
                </a:cubicBezTo>
                <a:lnTo>
                  <a:pt x="1463515" y="1584794"/>
                </a:lnTo>
                <a:cubicBezTo>
                  <a:pt x="1458457" y="1554782"/>
                  <a:pt x="1456006" y="1524133"/>
                  <a:pt x="1456048" y="1493044"/>
                </a:cubicBezTo>
                <a:cubicBezTo>
                  <a:pt x="1454736" y="1487460"/>
                  <a:pt x="1454678" y="1481838"/>
                  <a:pt x="1454678" y="1476202"/>
                </a:cubicBezTo>
                <a:lnTo>
                  <a:pt x="1455272" y="1464852"/>
                </a:lnTo>
                <a:lnTo>
                  <a:pt x="1455770" y="1464884"/>
                </a:lnTo>
                <a:close/>
                <a:moveTo>
                  <a:pt x="1442008" y="1464394"/>
                </a:moveTo>
                <a:lnTo>
                  <a:pt x="1442034" y="1464884"/>
                </a:lnTo>
                <a:lnTo>
                  <a:pt x="1442532" y="1464852"/>
                </a:lnTo>
                <a:lnTo>
                  <a:pt x="1443126" y="1476202"/>
                </a:lnTo>
                <a:cubicBezTo>
                  <a:pt x="1443126" y="1481838"/>
                  <a:pt x="1443067" y="1487460"/>
                  <a:pt x="1441755" y="1493044"/>
                </a:cubicBezTo>
                <a:cubicBezTo>
                  <a:pt x="1441797" y="1524133"/>
                  <a:pt x="1439347" y="1554782"/>
                  <a:pt x="1434288" y="1584794"/>
                </a:cubicBezTo>
                <a:lnTo>
                  <a:pt x="1433750" y="1591418"/>
                </a:lnTo>
                <a:cubicBezTo>
                  <a:pt x="1433580" y="1591423"/>
                  <a:pt x="1433412" y="1591427"/>
                  <a:pt x="1433244" y="1591480"/>
                </a:cubicBezTo>
                <a:cubicBezTo>
                  <a:pt x="1382969" y="1941574"/>
                  <a:pt x="1101930" y="2220146"/>
                  <a:pt x="743079" y="2279078"/>
                </a:cubicBezTo>
                <a:lnTo>
                  <a:pt x="742962" y="2280217"/>
                </a:lnTo>
                <a:cubicBezTo>
                  <a:pt x="737652" y="2281220"/>
                  <a:pt x="732323" y="2282161"/>
                  <a:pt x="726746" y="2281745"/>
                </a:cubicBezTo>
                <a:cubicBezTo>
                  <a:pt x="695574" y="2287255"/>
                  <a:pt x="663693" y="2290213"/>
                  <a:pt x="631319" y="2290736"/>
                </a:cubicBezTo>
                <a:lnTo>
                  <a:pt x="614201" y="2292349"/>
                </a:lnTo>
                <a:lnTo>
                  <a:pt x="614175" y="2291858"/>
                </a:lnTo>
                <a:lnTo>
                  <a:pt x="613676" y="2291891"/>
                </a:lnTo>
                <a:cubicBezTo>
                  <a:pt x="613110" y="2288119"/>
                  <a:pt x="613083" y="2284333"/>
                  <a:pt x="613083" y="2280541"/>
                </a:cubicBezTo>
                <a:cubicBezTo>
                  <a:pt x="613083" y="2274903"/>
                  <a:pt x="613141" y="2269279"/>
                  <a:pt x="614453" y="2263693"/>
                </a:cubicBezTo>
                <a:cubicBezTo>
                  <a:pt x="614411" y="2232611"/>
                  <a:pt x="616861" y="2201969"/>
                  <a:pt x="621917" y="2171962"/>
                </a:cubicBezTo>
                <a:lnTo>
                  <a:pt x="622458" y="2165325"/>
                </a:lnTo>
                <a:cubicBezTo>
                  <a:pt x="622626" y="2165320"/>
                  <a:pt x="622796" y="2165315"/>
                  <a:pt x="622963" y="2165262"/>
                </a:cubicBezTo>
                <a:cubicBezTo>
                  <a:pt x="673240" y="1815167"/>
                  <a:pt x="954279" y="1536596"/>
                  <a:pt x="1313129" y="1477664"/>
                </a:cubicBezTo>
                <a:lnTo>
                  <a:pt x="1313246" y="1476525"/>
                </a:lnTo>
                <a:cubicBezTo>
                  <a:pt x="1318555" y="1475523"/>
                  <a:pt x="1323883" y="1474582"/>
                  <a:pt x="1329459" y="1474998"/>
                </a:cubicBezTo>
                <a:cubicBezTo>
                  <a:pt x="1360642" y="1469485"/>
                  <a:pt x="1392535" y="1466527"/>
                  <a:pt x="1424920" y="1466004"/>
                </a:cubicBezTo>
                <a:close/>
                <a:moveTo>
                  <a:pt x="10909360" y="750600"/>
                </a:moveTo>
                <a:cubicBezTo>
                  <a:pt x="10962636" y="1021506"/>
                  <a:pt x="11177479" y="1236303"/>
                  <a:pt x="11452669" y="1295446"/>
                </a:cubicBezTo>
                <a:cubicBezTo>
                  <a:pt x="11399394" y="1024540"/>
                  <a:pt x="11184550" y="809743"/>
                  <a:pt x="10909360" y="750600"/>
                </a:cubicBezTo>
                <a:close/>
                <a:moveTo>
                  <a:pt x="10602109" y="750600"/>
                </a:moveTo>
                <a:cubicBezTo>
                  <a:pt x="10326919" y="809743"/>
                  <a:pt x="10112075" y="1024540"/>
                  <a:pt x="10058800" y="1295446"/>
                </a:cubicBezTo>
                <a:cubicBezTo>
                  <a:pt x="10333990" y="1236303"/>
                  <a:pt x="10548833" y="1021506"/>
                  <a:pt x="10602109" y="750600"/>
                </a:cubicBezTo>
                <a:close/>
                <a:moveTo>
                  <a:pt x="9217207" y="750600"/>
                </a:moveTo>
                <a:cubicBezTo>
                  <a:pt x="9270483" y="1021506"/>
                  <a:pt x="9485326" y="1236303"/>
                  <a:pt x="9760516" y="1295446"/>
                </a:cubicBezTo>
                <a:cubicBezTo>
                  <a:pt x="9707241" y="1024540"/>
                  <a:pt x="9492397" y="809743"/>
                  <a:pt x="9217207" y="750600"/>
                </a:cubicBezTo>
                <a:close/>
                <a:moveTo>
                  <a:pt x="8909958" y="750600"/>
                </a:moveTo>
                <a:cubicBezTo>
                  <a:pt x="8634768" y="809743"/>
                  <a:pt x="8419924" y="1024540"/>
                  <a:pt x="8366649" y="1295446"/>
                </a:cubicBezTo>
                <a:cubicBezTo>
                  <a:pt x="8641839" y="1236303"/>
                  <a:pt x="8856682" y="1021506"/>
                  <a:pt x="8909958" y="750600"/>
                </a:cubicBezTo>
                <a:close/>
                <a:moveTo>
                  <a:pt x="7525056" y="750600"/>
                </a:moveTo>
                <a:cubicBezTo>
                  <a:pt x="7578332" y="1021506"/>
                  <a:pt x="7793175" y="1236303"/>
                  <a:pt x="8068365" y="1295446"/>
                </a:cubicBezTo>
                <a:cubicBezTo>
                  <a:pt x="8015090" y="1024540"/>
                  <a:pt x="7800246" y="809743"/>
                  <a:pt x="7525056" y="750600"/>
                </a:cubicBezTo>
                <a:close/>
                <a:moveTo>
                  <a:pt x="7217807" y="750600"/>
                </a:moveTo>
                <a:cubicBezTo>
                  <a:pt x="6942617" y="809743"/>
                  <a:pt x="6727773" y="1024540"/>
                  <a:pt x="6674498" y="1295446"/>
                </a:cubicBezTo>
                <a:cubicBezTo>
                  <a:pt x="6949688" y="1236303"/>
                  <a:pt x="7164531" y="1021506"/>
                  <a:pt x="7217807" y="750600"/>
                </a:cubicBezTo>
                <a:close/>
                <a:moveTo>
                  <a:pt x="5832905" y="750600"/>
                </a:moveTo>
                <a:cubicBezTo>
                  <a:pt x="5886181" y="1021506"/>
                  <a:pt x="6101024" y="1236303"/>
                  <a:pt x="6376214" y="1295446"/>
                </a:cubicBezTo>
                <a:cubicBezTo>
                  <a:pt x="6322939" y="1024540"/>
                  <a:pt x="6108095" y="809743"/>
                  <a:pt x="5832905" y="750600"/>
                </a:cubicBezTo>
                <a:close/>
                <a:moveTo>
                  <a:pt x="5525656" y="750600"/>
                </a:moveTo>
                <a:cubicBezTo>
                  <a:pt x="5250466" y="809743"/>
                  <a:pt x="5035622" y="1024540"/>
                  <a:pt x="4982347" y="1295446"/>
                </a:cubicBezTo>
                <a:cubicBezTo>
                  <a:pt x="5257537" y="1236303"/>
                  <a:pt x="5472380" y="1021506"/>
                  <a:pt x="5525656" y="750600"/>
                </a:cubicBezTo>
                <a:close/>
                <a:moveTo>
                  <a:pt x="4140754" y="750600"/>
                </a:moveTo>
                <a:cubicBezTo>
                  <a:pt x="4194030" y="1021506"/>
                  <a:pt x="4408873" y="1236303"/>
                  <a:pt x="4684063" y="1295446"/>
                </a:cubicBezTo>
                <a:cubicBezTo>
                  <a:pt x="4630788" y="1024540"/>
                  <a:pt x="4415944" y="809743"/>
                  <a:pt x="4140754" y="750600"/>
                </a:cubicBezTo>
                <a:close/>
                <a:moveTo>
                  <a:pt x="3833505" y="750600"/>
                </a:moveTo>
                <a:cubicBezTo>
                  <a:pt x="3558315" y="809743"/>
                  <a:pt x="3343471" y="1024540"/>
                  <a:pt x="3290196" y="1295446"/>
                </a:cubicBezTo>
                <a:cubicBezTo>
                  <a:pt x="3565386" y="1236303"/>
                  <a:pt x="3780229" y="1021506"/>
                  <a:pt x="3833505" y="750600"/>
                </a:cubicBezTo>
                <a:close/>
                <a:moveTo>
                  <a:pt x="2448603" y="750600"/>
                </a:moveTo>
                <a:cubicBezTo>
                  <a:pt x="2501879" y="1021506"/>
                  <a:pt x="2716722" y="1236303"/>
                  <a:pt x="2991912" y="1295446"/>
                </a:cubicBezTo>
                <a:cubicBezTo>
                  <a:pt x="2938637" y="1024540"/>
                  <a:pt x="2723793" y="809743"/>
                  <a:pt x="2448603" y="750600"/>
                </a:cubicBezTo>
                <a:close/>
                <a:moveTo>
                  <a:pt x="2141354" y="750600"/>
                </a:moveTo>
                <a:cubicBezTo>
                  <a:pt x="1866164" y="809743"/>
                  <a:pt x="1651320" y="1024540"/>
                  <a:pt x="1598045" y="1295446"/>
                </a:cubicBezTo>
                <a:cubicBezTo>
                  <a:pt x="1873235" y="1236303"/>
                  <a:pt x="2088078" y="1021506"/>
                  <a:pt x="2141354" y="750600"/>
                </a:cubicBezTo>
                <a:close/>
                <a:moveTo>
                  <a:pt x="756452" y="750600"/>
                </a:moveTo>
                <a:cubicBezTo>
                  <a:pt x="809728" y="1021506"/>
                  <a:pt x="1024571" y="1236303"/>
                  <a:pt x="1299761" y="1295446"/>
                </a:cubicBezTo>
                <a:cubicBezTo>
                  <a:pt x="1246486" y="1024540"/>
                  <a:pt x="1031642" y="809743"/>
                  <a:pt x="756452" y="750600"/>
                </a:cubicBezTo>
                <a:close/>
                <a:moveTo>
                  <a:pt x="12192000" y="647790"/>
                </a:moveTo>
                <a:lnTo>
                  <a:pt x="12192000" y="780838"/>
                </a:lnTo>
                <a:cubicBezTo>
                  <a:pt x="11966807" y="865550"/>
                  <a:pt x="11797421" y="1059155"/>
                  <a:pt x="11750953" y="1295446"/>
                </a:cubicBezTo>
                <a:cubicBezTo>
                  <a:pt x="11935988" y="1255679"/>
                  <a:pt x="12093739" y="1145540"/>
                  <a:pt x="12192000" y="994335"/>
                </a:cubicBezTo>
                <a:lnTo>
                  <a:pt x="12192000" y="1195909"/>
                </a:lnTo>
                <a:cubicBezTo>
                  <a:pt x="12071770" y="1314911"/>
                  <a:pt x="11914089" y="1397686"/>
                  <a:pt x="11737582" y="1426902"/>
                </a:cubicBezTo>
                <a:lnTo>
                  <a:pt x="11737466" y="1428050"/>
                </a:lnTo>
                <a:cubicBezTo>
                  <a:pt x="11732155" y="1429061"/>
                  <a:pt x="11726826" y="1430009"/>
                  <a:pt x="11721249" y="1429590"/>
                </a:cubicBezTo>
                <a:cubicBezTo>
                  <a:pt x="11690077" y="1435144"/>
                  <a:pt x="11658197" y="1438125"/>
                  <a:pt x="11625822" y="1438652"/>
                </a:cubicBezTo>
                <a:lnTo>
                  <a:pt x="11608704" y="1440278"/>
                </a:lnTo>
                <a:lnTo>
                  <a:pt x="11608678" y="1439783"/>
                </a:lnTo>
                <a:lnTo>
                  <a:pt x="11608179" y="1439816"/>
                </a:lnTo>
                <a:cubicBezTo>
                  <a:pt x="11607613" y="1436014"/>
                  <a:pt x="11607586" y="1432198"/>
                  <a:pt x="11607586" y="1428376"/>
                </a:cubicBezTo>
                <a:cubicBezTo>
                  <a:pt x="11607586" y="1422694"/>
                  <a:pt x="11607645" y="1417025"/>
                  <a:pt x="11608957" y="1411395"/>
                </a:cubicBezTo>
                <a:cubicBezTo>
                  <a:pt x="11608914" y="1380067"/>
                  <a:pt x="11611364" y="1349182"/>
                  <a:pt x="11616421" y="1318938"/>
                </a:cubicBezTo>
                <a:lnTo>
                  <a:pt x="11616961" y="1312248"/>
                </a:lnTo>
                <a:cubicBezTo>
                  <a:pt x="11617130" y="1312243"/>
                  <a:pt x="11617299" y="1312238"/>
                  <a:pt x="11617466" y="1312185"/>
                </a:cubicBezTo>
                <a:cubicBezTo>
                  <a:pt x="11662185" y="998329"/>
                  <a:pt x="11889463" y="741504"/>
                  <a:pt x="12192000" y="647790"/>
                </a:cubicBezTo>
                <a:close/>
                <a:moveTo>
                  <a:pt x="10767111" y="605769"/>
                </a:moveTo>
                <a:lnTo>
                  <a:pt x="10784198" y="607392"/>
                </a:lnTo>
                <a:cubicBezTo>
                  <a:pt x="10816584" y="607919"/>
                  <a:pt x="10848477" y="610900"/>
                  <a:pt x="10879660" y="616457"/>
                </a:cubicBezTo>
                <a:cubicBezTo>
                  <a:pt x="10885236" y="616038"/>
                  <a:pt x="10890564" y="616986"/>
                  <a:pt x="10895873" y="617996"/>
                </a:cubicBezTo>
                <a:lnTo>
                  <a:pt x="10895990" y="619144"/>
                </a:lnTo>
                <a:cubicBezTo>
                  <a:pt x="11254840" y="678542"/>
                  <a:pt x="11535879" y="959319"/>
                  <a:pt x="11586156" y="1312185"/>
                </a:cubicBezTo>
                <a:cubicBezTo>
                  <a:pt x="11586323" y="1312238"/>
                  <a:pt x="11586492" y="1312243"/>
                  <a:pt x="11586661" y="1312248"/>
                </a:cubicBezTo>
                <a:lnTo>
                  <a:pt x="11587201" y="1318938"/>
                </a:lnTo>
                <a:cubicBezTo>
                  <a:pt x="11592258" y="1349182"/>
                  <a:pt x="11594708" y="1380067"/>
                  <a:pt x="11594665" y="1411395"/>
                </a:cubicBezTo>
                <a:cubicBezTo>
                  <a:pt x="11595977" y="1417025"/>
                  <a:pt x="11596036" y="1422694"/>
                  <a:pt x="11596036" y="1428376"/>
                </a:cubicBezTo>
                <a:cubicBezTo>
                  <a:pt x="11596036" y="1432198"/>
                  <a:pt x="11596009" y="1436014"/>
                  <a:pt x="11595443" y="1439816"/>
                </a:cubicBezTo>
                <a:lnTo>
                  <a:pt x="11594944" y="1439783"/>
                </a:lnTo>
                <a:lnTo>
                  <a:pt x="11594918" y="1440278"/>
                </a:lnTo>
                <a:lnTo>
                  <a:pt x="11577800" y="1438652"/>
                </a:lnTo>
                <a:cubicBezTo>
                  <a:pt x="11545425" y="1438125"/>
                  <a:pt x="11513545" y="1435144"/>
                  <a:pt x="11482373" y="1429590"/>
                </a:cubicBezTo>
                <a:cubicBezTo>
                  <a:pt x="11476796" y="1430009"/>
                  <a:pt x="11471467" y="1429061"/>
                  <a:pt x="11466156" y="1428050"/>
                </a:cubicBezTo>
                <a:lnTo>
                  <a:pt x="11466040" y="1426902"/>
                </a:lnTo>
                <a:cubicBezTo>
                  <a:pt x="11107189" y="1367503"/>
                  <a:pt x="10826150" y="1086726"/>
                  <a:pt x="10775875" y="733861"/>
                </a:cubicBezTo>
                <a:cubicBezTo>
                  <a:pt x="10775707" y="733808"/>
                  <a:pt x="10775539" y="733803"/>
                  <a:pt x="10775369" y="733798"/>
                </a:cubicBezTo>
                <a:lnTo>
                  <a:pt x="10774831" y="727122"/>
                </a:lnTo>
                <a:cubicBezTo>
                  <a:pt x="10769772" y="696872"/>
                  <a:pt x="10767321" y="665981"/>
                  <a:pt x="10767364" y="634646"/>
                </a:cubicBezTo>
                <a:cubicBezTo>
                  <a:pt x="10766052" y="629018"/>
                  <a:pt x="10765993" y="623351"/>
                  <a:pt x="10765993" y="617670"/>
                </a:cubicBezTo>
                <a:lnTo>
                  <a:pt x="10766587" y="606230"/>
                </a:lnTo>
                <a:lnTo>
                  <a:pt x="10767085" y="606263"/>
                </a:lnTo>
                <a:close/>
                <a:moveTo>
                  <a:pt x="10744358" y="605769"/>
                </a:moveTo>
                <a:lnTo>
                  <a:pt x="10744384" y="606263"/>
                </a:lnTo>
                <a:lnTo>
                  <a:pt x="10744882" y="606230"/>
                </a:lnTo>
                <a:lnTo>
                  <a:pt x="10745476" y="617670"/>
                </a:lnTo>
                <a:cubicBezTo>
                  <a:pt x="10745476" y="623351"/>
                  <a:pt x="10745417" y="629018"/>
                  <a:pt x="10744105" y="634646"/>
                </a:cubicBezTo>
                <a:cubicBezTo>
                  <a:pt x="10744148" y="665981"/>
                  <a:pt x="10741697" y="696872"/>
                  <a:pt x="10736638" y="727122"/>
                </a:cubicBezTo>
                <a:lnTo>
                  <a:pt x="10736100" y="733798"/>
                </a:lnTo>
                <a:cubicBezTo>
                  <a:pt x="10735930" y="733803"/>
                  <a:pt x="10735762" y="733808"/>
                  <a:pt x="10735594" y="733861"/>
                </a:cubicBezTo>
                <a:cubicBezTo>
                  <a:pt x="10685319" y="1086726"/>
                  <a:pt x="10404280" y="1367503"/>
                  <a:pt x="10045429" y="1426902"/>
                </a:cubicBezTo>
                <a:lnTo>
                  <a:pt x="10045313" y="1428050"/>
                </a:lnTo>
                <a:cubicBezTo>
                  <a:pt x="10040002" y="1429061"/>
                  <a:pt x="10034673" y="1430009"/>
                  <a:pt x="10029096" y="1429590"/>
                </a:cubicBezTo>
                <a:cubicBezTo>
                  <a:pt x="9997924" y="1435144"/>
                  <a:pt x="9966044" y="1438125"/>
                  <a:pt x="9933669" y="1438652"/>
                </a:cubicBezTo>
                <a:lnTo>
                  <a:pt x="9916551" y="1440278"/>
                </a:lnTo>
                <a:lnTo>
                  <a:pt x="9916525" y="1439783"/>
                </a:lnTo>
                <a:lnTo>
                  <a:pt x="9916026" y="1439816"/>
                </a:lnTo>
                <a:cubicBezTo>
                  <a:pt x="9915460" y="1436014"/>
                  <a:pt x="9915433" y="1432198"/>
                  <a:pt x="9915433" y="1428376"/>
                </a:cubicBezTo>
                <a:cubicBezTo>
                  <a:pt x="9915433" y="1422694"/>
                  <a:pt x="9915492" y="1417025"/>
                  <a:pt x="9916804" y="1411395"/>
                </a:cubicBezTo>
                <a:cubicBezTo>
                  <a:pt x="9916761" y="1380067"/>
                  <a:pt x="9919211" y="1349182"/>
                  <a:pt x="9924268" y="1318938"/>
                </a:cubicBezTo>
                <a:lnTo>
                  <a:pt x="9924808" y="1312248"/>
                </a:lnTo>
                <a:cubicBezTo>
                  <a:pt x="9924977" y="1312243"/>
                  <a:pt x="9925146" y="1312238"/>
                  <a:pt x="9925314" y="1312185"/>
                </a:cubicBezTo>
                <a:cubicBezTo>
                  <a:pt x="9975590" y="959319"/>
                  <a:pt x="10256629" y="678542"/>
                  <a:pt x="10615479" y="619144"/>
                </a:cubicBezTo>
                <a:lnTo>
                  <a:pt x="10615596" y="617996"/>
                </a:lnTo>
                <a:cubicBezTo>
                  <a:pt x="10620905" y="616986"/>
                  <a:pt x="10626233" y="616038"/>
                  <a:pt x="10631809" y="616457"/>
                </a:cubicBezTo>
                <a:cubicBezTo>
                  <a:pt x="10662992" y="610900"/>
                  <a:pt x="10694885" y="607919"/>
                  <a:pt x="10727271" y="607392"/>
                </a:cubicBezTo>
                <a:close/>
                <a:moveTo>
                  <a:pt x="9074958" y="605769"/>
                </a:moveTo>
                <a:lnTo>
                  <a:pt x="9092045" y="607392"/>
                </a:lnTo>
                <a:cubicBezTo>
                  <a:pt x="9124431" y="607919"/>
                  <a:pt x="9156324" y="610900"/>
                  <a:pt x="9187507" y="616457"/>
                </a:cubicBezTo>
                <a:cubicBezTo>
                  <a:pt x="9193083" y="616038"/>
                  <a:pt x="9198411" y="616986"/>
                  <a:pt x="9203720" y="617996"/>
                </a:cubicBezTo>
                <a:lnTo>
                  <a:pt x="9203837" y="619144"/>
                </a:lnTo>
                <a:cubicBezTo>
                  <a:pt x="9562687" y="678542"/>
                  <a:pt x="9843726" y="959319"/>
                  <a:pt x="9894002" y="1312185"/>
                </a:cubicBezTo>
                <a:cubicBezTo>
                  <a:pt x="9894170" y="1312238"/>
                  <a:pt x="9894339" y="1312243"/>
                  <a:pt x="9894508" y="1312248"/>
                </a:cubicBezTo>
                <a:lnTo>
                  <a:pt x="9895048" y="1318938"/>
                </a:lnTo>
                <a:cubicBezTo>
                  <a:pt x="9900105" y="1349182"/>
                  <a:pt x="9902555" y="1380067"/>
                  <a:pt x="9902512" y="1411395"/>
                </a:cubicBezTo>
                <a:cubicBezTo>
                  <a:pt x="9903824" y="1417025"/>
                  <a:pt x="9903883" y="1422694"/>
                  <a:pt x="9903883" y="1428376"/>
                </a:cubicBezTo>
                <a:cubicBezTo>
                  <a:pt x="9903883" y="1432198"/>
                  <a:pt x="9903856" y="1436014"/>
                  <a:pt x="9903290" y="1439816"/>
                </a:cubicBezTo>
                <a:lnTo>
                  <a:pt x="9902791" y="1439783"/>
                </a:lnTo>
                <a:lnTo>
                  <a:pt x="9902765" y="1440278"/>
                </a:lnTo>
                <a:lnTo>
                  <a:pt x="9885647" y="1438652"/>
                </a:lnTo>
                <a:cubicBezTo>
                  <a:pt x="9853272" y="1438125"/>
                  <a:pt x="9821392" y="1435144"/>
                  <a:pt x="9790220" y="1429590"/>
                </a:cubicBezTo>
                <a:cubicBezTo>
                  <a:pt x="9784643" y="1430009"/>
                  <a:pt x="9779314" y="1429061"/>
                  <a:pt x="9774003" y="1428050"/>
                </a:cubicBezTo>
                <a:lnTo>
                  <a:pt x="9773887" y="1426902"/>
                </a:lnTo>
                <a:cubicBezTo>
                  <a:pt x="9415036" y="1367503"/>
                  <a:pt x="9133997" y="1086726"/>
                  <a:pt x="9083722" y="733861"/>
                </a:cubicBezTo>
                <a:cubicBezTo>
                  <a:pt x="9083554" y="733808"/>
                  <a:pt x="9083386" y="733803"/>
                  <a:pt x="9083216" y="733798"/>
                </a:cubicBezTo>
                <a:lnTo>
                  <a:pt x="9082678" y="727122"/>
                </a:lnTo>
                <a:cubicBezTo>
                  <a:pt x="9077619" y="696872"/>
                  <a:pt x="9075168" y="665981"/>
                  <a:pt x="9075211" y="634646"/>
                </a:cubicBezTo>
                <a:cubicBezTo>
                  <a:pt x="9073899" y="629018"/>
                  <a:pt x="9073840" y="623351"/>
                  <a:pt x="9073840" y="617670"/>
                </a:cubicBezTo>
                <a:lnTo>
                  <a:pt x="9074434" y="606230"/>
                </a:lnTo>
                <a:lnTo>
                  <a:pt x="9074932" y="606263"/>
                </a:lnTo>
                <a:close/>
                <a:moveTo>
                  <a:pt x="9052207" y="605769"/>
                </a:moveTo>
                <a:lnTo>
                  <a:pt x="9052233" y="606263"/>
                </a:lnTo>
                <a:lnTo>
                  <a:pt x="9052731" y="606230"/>
                </a:lnTo>
                <a:lnTo>
                  <a:pt x="9053325" y="617670"/>
                </a:lnTo>
                <a:cubicBezTo>
                  <a:pt x="9053325" y="623351"/>
                  <a:pt x="9053266" y="629018"/>
                  <a:pt x="9051954" y="634646"/>
                </a:cubicBezTo>
                <a:cubicBezTo>
                  <a:pt x="9051997" y="665981"/>
                  <a:pt x="9049546" y="696872"/>
                  <a:pt x="9044487" y="727122"/>
                </a:cubicBezTo>
                <a:lnTo>
                  <a:pt x="9043949" y="733798"/>
                </a:lnTo>
                <a:cubicBezTo>
                  <a:pt x="9043779" y="733803"/>
                  <a:pt x="9043611" y="733808"/>
                  <a:pt x="9043443" y="733861"/>
                </a:cubicBezTo>
                <a:cubicBezTo>
                  <a:pt x="8993168" y="1086726"/>
                  <a:pt x="8712129" y="1367503"/>
                  <a:pt x="8353278" y="1426902"/>
                </a:cubicBezTo>
                <a:lnTo>
                  <a:pt x="8353162" y="1428050"/>
                </a:lnTo>
                <a:cubicBezTo>
                  <a:pt x="8347851" y="1429061"/>
                  <a:pt x="8342522" y="1430009"/>
                  <a:pt x="8336945" y="1429590"/>
                </a:cubicBezTo>
                <a:cubicBezTo>
                  <a:pt x="8305773" y="1435144"/>
                  <a:pt x="8273893" y="1438125"/>
                  <a:pt x="8241519" y="1438652"/>
                </a:cubicBezTo>
                <a:lnTo>
                  <a:pt x="8224400" y="1440278"/>
                </a:lnTo>
                <a:lnTo>
                  <a:pt x="8224374" y="1439783"/>
                </a:lnTo>
                <a:lnTo>
                  <a:pt x="8223875" y="1439816"/>
                </a:lnTo>
                <a:cubicBezTo>
                  <a:pt x="8223309" y="1436014"/>
                  <a:pt x="8223282" y="1432198"/>
                  <a:pt x="8223282" y="1428376"/>
                </a:cubicBezTo>
                <a:cubicBezTo>
                  <a:pt x="8223282" y="1422694"/>
                  <a:pt x="8223341" y="1417025"/>
                  <a:pt x="8224653" y="1411395"/>
                </a:cubicBezTo>
                <a:cubicBezTo>
                  <a:pt x="8224611" y="1380067"/>
                  <a:pt x="8227060" y="1349182"/>
                  <a:pt x="8232117" y="1318938"/>
                </a:cubicBezTo>
                <a:lnTo>
                  <a:pt x="8232657" y="1312248"/>
                </a:lnTo>
                <a:cubicBezTo>
                  <a:pt x="8232826" y="1312243"/>
                  <a:pt x="8232995" y="1312238"/>
                  <a:pt x="8233163" y="1312185"/>
                </a:cubicBezTo>
                <a:cubicBezTo>
                  <a:pt x="8283439" y="959319"/>
                  <a:pt x="8564478" y="678542"/>
                  <a:pt x="8923328" y="619144"/>
                </a:cubicBezTo>
                <a:lnTo>
                  <a:pt x="8923445" y="617996"/>
                </a:lnTo>
                <a:cubicBezTo>
                  <a:pt x="8928754" y="616986"/>
                  <a:pt x="8934082" y="616038"/>
                  <a:pt x="8939658" y="616457"/>
                </a:cubicBezTo>
                <a:cubicBezTo>
                  <a:pt x="8970841" y="610900"/>
                  <a:pt x="9002734" y="607919"/>
                  <a:pt x="9035120" y="607392"/>
                </a:cubicBezTo>
                <a:close/>
                <a:moveTo>
                  <a:pt x="7382807" y="605769"/>
                </a:moveTo>
                <a:lnTo>
                  <a:pt x="7399895" y="607392"/>
                </a:lnTo>
                <a:cubicBezTo>
                  <a:pt x="7432280" y="607919"/>
                  <a:pt x="7464173" y="610900"/>
                  <a:pt x="7495356" y="616457"/>
                </a:cubicBezTo>
                <a:cubicBezTo>
                  <a:pt x="7500932" y="616038"/>
                  <a:pt x="7506260" y="616986"/>
                  <a:pt x="7511569" y="617996"/>
                </a:cubicBezTo>
                <a:lnTo>
                  <a:pt x="7511686" y="619144"/>
                </a:lnTo>
                <a:cubicBezTo>
                  <a:pt x="7870536" y="678542"/>
                  <a:pt x="8151575" y="959319"/>
                  <a:pt x="8201852" y="1312185"/>
                </a:cubicBezTo>
                <a:cubicBezTo>
                  <a:pt x="8202019" y="1312238"/>
                  <a:pt x="8202189" y="1312243"/>
                  <a:pt x="8202357" y="1312248"/>
                </a:cubicBezTo>
                <a:lnTo>
                  <a:pt x="8202898" y="1318938"/>
                </a:lnTo>
                <a:cubicBezTo>
                  <a:pt x="8207954" y="1349182"/>
                  <a:pt x="8210404" y="1380067"/>
                  <a:pt x="8210362" y="1411395"/>
                </a:cubicBezTo>
                <a:cubicBezTo>
                  <a:pt x="8211674" y="1417025"/>
                  <a:pt x="8211732" y="1422694"/>
                  <a:pt x="8211732" y="1428376"/>
                </a:cubicBezTo>
                <a:cubicBezTo>
                  <a:pt x="8211732" y="1432198"/>
                  <a:pt x="8211705" y="1436014"/>
                  <a:pt x="8211139" y="1439816"/>
                </a:cubicBezTo>
                <a:lnTo>
                  <a:pt x="8210640" y="1439783"/>
                </a:lnTo>
                <a:lnTo>
                  <a:pt x="8210614" y="1440278"/>
                </a:lnTo>
                <a:lnTo>
                  <a:pt x="8193496" y="1438652"/>
                </a:lnTo>
                <a:cubicBezTo>
                  <a:pt x="8161122" y="1438125"/>
                  <a:pt x="8129241" y="1435144"/>
                  <a:pt x="8098069" y="1429590"/>
                </a:cubicBezTo>
                <a:cubicBezTo>
                  <a:pt x="8092492" y="1430009"/>
                  <a:pt x="8087163" y="1429061"/>
                  <a:pt x="8081853" y="1428050"/>
                </a:cubicBezTo>
                <a:lnTo>
                  <a:pt x="8081737" y="1426902"/>
                </a:lnTo>
                <a:cubicBezTo>
                  <a:pt x="7722885" y="1367503"/>
                  <a:pt x="7441846" y="1086726"/>
                  <a:pt x="7391571" y="733861"/>
                </a:cubicBezTo>
                <a:cubicBezTo>
                  <a:pt x="7391403" y="733808"/>
                  <a:pt x="7391235" y="733803"/>
                  <a:pt x="7391065" y="733798"/>
                </a:cubicBezTo>
                <a:lnTo>
                  <a:pt x="7390527" y="727122"/>
                </a:lnTo>
                <a:cubicBezTo>
                  <a:pt x="7385468" y="696872"/>
                  <a:pt x="7383018" y="665981"/>
                  <a:pt x="7383060" y="634646"/>
                </a:cubicBezTo>
                <a:cubicBezTo>
                  <a:pt x="7381748" y="629018"/>
                  <a:pt x="7381689" y="623351"/>
                  <a:pt x="7381689" y="617670"/>
                </a:cubicBezTo>
                <a:lnTo>
                  <a:pt x="7382283" y="606230"/>
                </a:lnTo>
                <a:lnTo>
                  <a:pt x="7382781" y="606263"/>
                </a:lnTo>
                <a:close/>
                <a:moveTo>
                  <a:pt x="5690656" y="605769"/>
                </a:moveTo>
                <a:lnTo>
                  <a:pt x="5707743" y="607392"/>
                </a:lnTo>
                <a:cubicBezTo>
                  <a:pt x="5740129" y="607919"/>
                  <a:pt x="5772021" y="610900"/>
                  <a:pt x="5803205" y="616457"/>
                </a:cubicBezTo>
                <a:cubicBezTo>
                  <a:pt x="5808781" y="616038"/>
                  <a:pt x="5814109" y="616986"/>
                  <a:pt x="5819417" y="617996"/>
                </a:cubicBezTo>
                <a:lnTo>
                  <a:pt x="5819534" y="619144"/>
                </a:lnTo>
                <a:cubicBezTo>
                  <a:pt x="6178385" y="678542"/>
                  <a:pt x="6459424" y="959319"/>
                  <a:pt x="6509700" y="1312185"/>
                </a:cubicBezTo>
                <a:cubicBezTo>
                  <a:pt x="6509868" y="1312238"/>
                  <a:pt x="6510037" y="1312243"/>
                  <a:pt x="6510206" y="1312248"/>
                </a:cubicBezTo>
                <a:lnTo>
                  <a:pt x="6510746" y="1318938"/>
                </a:lnTo>
                <a:cubicBezTo>
                  <a:pt x="6515803" y="1349182"/>
                  <a:pt x="6518252" y="1380067"/>
                  <a:pt x="6518210" y="1411395"/>
                </a:cubicBezTo>
                <a:cubicBezTo>
                  <a:pt x="6519522" y="1417025"/>
                  <a:pt x="6519581" y="1422694"/>
                  <a:pt x="6519581" y="1428376"/>
                </a:cubicBezTo>
                <a:cubicBezTo>
                  <a:pt x="6519581" y="1432198"/>
                  <a:pt x="6519554" y="1436014"/>
                  <a:pt x="6518988" y="1439816"/>
                </a:cubicBezTo>
                <a:lnTo>
                  <a:pt x="6518489" y="1439783"/>
                </a:lnTo>
                <a:lnTo>
                  <a:pt x="6518463" y="1440278"/>
                </a:lnTo>
                <a:lnTo>
                  <a:pt x="6501344" y="1438652"/>
                </a:lnTo>
                <a:cubicBezTo>
                  <a:pt x="6468970" y="1438125"/>
                  <a:pt x="6437090" y="1435144"/>
                  <a:pt x="6405918" y="1429590"/>
                </a:cubicBezTo>
                <a:cubicBezTo>
                  <a:pt x="6400341" y="1430009"/>
                  <a:pt x="6395012" y="1429061"/>
                  <a:pt x="6389701" y="1428050"/>
                </a:cubicBezTo>
                <a:lnTo>
                  <a:pt x="6389585" y="1426902"/>
                </a:lnTo>
                <a:cubicBezTo>
                  <a:pt x="6030734" y="1367503"/>
                  <a:pt x="5749695" y="1086726"/>
                  <a:pt x="5699419" y="733861"/>
                </a:cubicBezTo>
                <a:cubicBezTo>
                  <a:pt x="5699252" y="733808"/>
                  <a:pt x="5699083" y="733803"/>
                  <a:pt x="5698914" y="733798"/>
                </a:cubicBezTo>
                <a:lnTo>
                  <a:pt x="5698375" y="727122"/>
                </a:lnTo>
                <a:cubicBezTo>
                  <a:pt x="5693317" y="696872"/>
                  <a:pt x="5690866" y="665981"/>
                  <a:pt x="5690908" y="634646"/>
                </a:cubicBezTo>
                <a:cubicBezTo>
                  <a:pt x="5689596" y="629018"/>
                  <a:pt x="5689538" y="623351"/>
                  <a:pt x="5689538" y="617670"/>
                </a:cubicBezTo>
                <a:lnTo>
                  <a:pt x="5690132" y="606230"/>
                </a:lnTo>
                <a:lnTo>
                  <a:pt x="5690630" y="606263"/>
                </a:lnTo>
                <a:close/>
                <a:moveTo>
                  <a:pt x="5667905" y="605769"/>
                </a:moveTo>
                <a:lnTo>
                  <a:pt x="5667931" y="606263"/>
                </a:lnTo>
                <a:lnTo>
                  <a:pt x="5668429" y="606230"/>
                </a:lnTo>
                <a:lnTo>
                  <a:pt x="5669023" y="617670"/>
                </a:lnTo>
                <a:cubicBezTo>
                  <a:pt x="5669023" y="623351"/>
                  <a:pt x="5668964" y="629018"/>
                  <a:pt x="5667652" y="634646"/>
                </a:cubicBezTo>
                <a:cubicBezTo>
                  <a:pt x="5667694" y="665981"/>
                  <a:pt x="5665244" y="696872"/>
                  <a:pt x="5660185" y="727122"/>
                </a:cubicBezTo>
                <a:lnTo>
                  <a:pt x="5659647" y="733798"/>
                </a:lnTo>
                <a:cubicBezTo>
                  <a:pt x="5659477" y="733803"/>
                  <a:pt x="5659309" y="733808"/>
                  <a:pt x="5659141" y="733861"/>
                </a:cubicBezTo>
                <a:cubicBezTo>
                  <a:pt x="5608866" y="1086726"/>
                  <a:pt x="5327827" y="1367503"/>
                  <a:pt x="4968975" y="1426902"/>
                </a:cubicBezTo>
                <a:lnTo>
                  <a:pt x="4968859" y="1428050"/>
                </a:lnTo>
                <a:cubicBezTo>
                  <a:pt x="4963549" y="1429061"/>
                  <a:pt x="4958220" y="1430009"/>
                  <a:pt x="4952643" y="1429590"/>
                </a:cubicBezTo>
                <a:cubicBezTo>
                  <a:pt x="4921471" y="1435144"/>
                  <a:pt x="4889590" y="1438125"/>
                  <a:pt x="4857216" y="1438652"/>
                </a:cubicBezTo>
                <a:lnTo>
                  <a:pt x="4840098" y="1440278"/>
                </a:lnTo>
                <a:lnTo>
                  <a:pt x="4840072" y="1439783"/>
                </a:lnTo>
                <a:lnTo>
                  <a:pt x="4839573" y="1439816"/>
                </a:lnTo>
                <a:cubicBezTo>
                  <a:pt x="4839007" y="1436014"/>
                  <a:pt x="4838980" y="1432198"/>
                  <a:pt x="4838980" y="1428376"/>
                </a:cubicBezTo>
                <a:cubicBezTo>
                  <a:pt x="4838980" y="1422694"/>
                  <a:pt x="4839038" y="1417025"/>
                  <a:pt x="4840350" y="1411395"/>
                </a:cubicBezTo>
                <a:cubicBezTo>
                  <a:pt x="4840308" y="1380067"/>
                  <a:pt x="4842758" y="1349182"/>
                  <a:pt x="4847814" y="1318938"/>
                </a:cubicBezTo>
                <a:lnTo>
                  <a:pt x="4848355" y="1312248"/>
                </a:lnTo>
                <a:cubicBezTo>
                  <a:pt x="4848523" y="1312243"/>
                  <a:pt x="4848693" y="1312238"/>
                  <a:pt x="4848860" y="1312185"/>
                </a:cubicBezTo>
                <a:cubicBezTo>
                  <a:pt x="4899137" y="959319"/>
                  <a:pt x="5180176" y="678542"/>
                  <a:pt x="5539026" y="619144"/>
                </a:cubicBezTo>
                <a:lnTo>
                  <a:pt x="5539143" y="617996"/>
                </a:lnTo>
                <a:cubicBezTo>
                  <a:pt x="5544452" y="616986"/>
                  <a:pt x="5549780" y="616038"/>
                  <a:pt x="5555356" y="616457"/>
                </a:cubicBezTo>
                <a:cubicBezTo>
                  <a:pt x="5586539" y="610900"/>
                  <a:pt x="5618432" y="607919"/>
                  <a:pt x="5650817" y="607392"/>
                </a:cubicBezTo>
                <a:close/>
                <a:moveTo>
                  <a:pt x="3998505" y="605769"/>
                </a:moveTo>
                <a:lnTo>
                  <a:pt x="4015592" y="607392"/>
                </a:lnTo>
                <a:cubicBezTo>
                  <a:pt x="4047978" y="607919"/>
                  <a:pt x="4079870" y="610900"/>
                  <a:pt x="4111054" y="616457"/>
                </a:cubicBezTo>
                <a:cubicBezTo>
                  <a:pt x="4116630" y="616038"/>
                  <a:pt x="4121958" y="616986"/>
                  <a:pt x="4127266" y="617996"/>
                </a:cubicBezTo>
                <a:lnTo>
                  <a:pt x="4127384" y="619144"/>
                </a:lnTo>
                <a:cubicBezTo>
                  <a:pt x="4486234" y="678542"/>
                  <a:pt x="4767273" y="959319"/>
                  <a:pt x="4817549" y="1312185"/>
                </a:cubicBezTo>
                <a:cubicBezTo>
                  <a:pt x="4817717" y="1312238"/>
                  <a:pt x="4817886" y="1312243"/>
                  <a:pt x="4818055" y="1312248"/>
                </a:cubicBezTo>
                <a:lnTo>
                  <a:pt x="4818595" y="1318938"/>
                </a:lnTo>
                <a:cubicBezTo>
                  <a:pt x="4823652" y="1349182"/>
                  <a:pt x="4826101" y="1380067"/>
                  <a:pt x="4826059" y="1411395"/>
                </a:cubicBezTo>
                <a:cubicBezTo>
                  <a:pt x="4827371" y="1417025"/>
                  <a:pt x="4827430" y="1422694"/>
                  <a:pt x="4827430" y="1428376"/>
                </a:cubicBezTo>
                <a:cubicBezTo>
                  <a:pt x="4827430" y="1432198"/>
                  <a:pt x="4827403" y="1436014"/>
                  <a:pt x="4826837" y="1439816"/>
                </a:cubicBezTo>
                <a:lnTo>
                  <a:pt x="4826338" y="1439783"/>
                </a:lnTo>
                <a:lnTo>
                  <a:pt x="4826312" y="1440278"/>
                </a:lnTo>
                <a:lnTo>
                  <a:pt x="4809193" y="1438652"/>
                </a:lnTo>
                <a:cubicBezTo>
                  <a:pt x="4776819" y="1438125"/>
                  <a:pt x="4744939" y="1435144"/>
                  <a:pt x="4713767" y="1429590"/>
                </a:cubicBezTo>
                <a:cubicBezTo>
                  <a:pt x="4708190" y="1430009"/>
                  <a:pt x="4702861" y="1429061"/>
                  <a:pt x="4697550" y="1428050"/>
                </a:cubicBezTo>
                <a:lnTo>
                  <a:pt x="4697434" y="1426902"/>
                </a:lnTo>
                <a:cubicBezTo>
                  <a:pt x="4338583" y="1367503"/>
                  <a:pt x="4057544" y="1086726"/>
                  <a:pt x="4007268" y="733861"/>
                </a:cubicBezTo>
                <a:cubicBezTo>
                  <a:pt x="4007101" y="733808"/>
                  <a:pt x="4006932" y="733803"/>
                  <a:pt x="4006763" y="733798"/>
                </a:cubicBezTo>
                <a:lnTo>
                  <a:pt x="4006225" y="727122"/>
                </a:lnTo>
                <a:cubicBezTo>
                  <a:pt x="4001166" y="696872"/>
                  <a:pt x="3998715" y="665981"/>
                  <a:pt x="3998757" y="634646"/>
                </a:cubicBezTo>
                <a:cubicBezTo>
                  <a:pt x="3997445" y="629018"/>
                  <a:pt x="3997387" y="623351"/>
                  <a:pt x="3997387" y="617670"/>
                </a:cubicBezTo>
                <a:lnTo>
                  <a:pt x="3997981" y="606230"/>
                </a:lnTo>
                <a:lnTo>
                  <a:pt x="3998479" y="606263"/>
                </a:lnTo>
                <a:close/>
                <a:moveTo>
                  <a:pt x="3975754" y="605769"/>
                </a:moveTo>
                <a:lnTo>
                  <a:pt x="3975780" y="606263"/>
                </a:lnTo>
                <a:lnTo>
                  <a:pt x="3976278" y="606230"/>
                </a:lnTo>
                <a:lnTo>
                  <a:pt x="3976872" y="617670"/>
                </a:lnTo>
                <a:cubicBezTo>
                  <a:pt x="3976872" y="623351"/>
                  <a:pt x="3976813" y="629018"/>
                  <a:pt x="3975501" y="634646"/>
                </a:cubicBezTo>
                <a:cubicBezTo>
                  <a:pt x="3975543" y="665981"/>
                  <a:pt x="3973093" y="696872"/>
                  <a:pt x="3968034" y="727122"/>
                </a:cubicBezTo>
                <a:lnTo>
                  <a:pt x="3967496" y="733798"/>
                </a:lnTo>
                <a:cubicBezTo>
                  <a:pt x="3967326" y="733803"/>
                  <a:pt x="3967158" y="733808"/>
                  <a:pt x="3966990" y="733861"/>
                </a:cubicBezTo>
                <a:cubicBezTo>
                  <a:pt x="3916715" y="1086726"/>
                  <a:pt x="3635676" y="1367503"/>
                  <a:pt x="3276825" y="1426902"/>
                </a:cubicBezTo>
                <a:lnTo>
                  <a:pt x="3276708" y="1428050"/>
                </a:lnTo>
                <a:cubicBezTo>
                  <a:pt x="3271398" y="1429061"/>
                  <a:pt x="3266069" y="1430009"/>
                  <a:pt x="3260492" y="1429590"/>
                </a:cubicBezTo>
                <a:cubicBezTo>
                  <a:pt x="3229320" y="1435144"/>
                  <a:pt x="3197440" y="1438125"/>
                  <a:pt x="3165065" y="1438652"/>
                </a:cubicBezTo>
                <a:lnTo>
                  <a:pt x="3147947" y="1440278"/>
                </a:lnTo>
                <a:lnTo>
                  <a:pt x="3147921" y="1439783"/>
                </a:lnTo>
                <a:lnTo>
                  <a:pt x="3147422" y="1439816"/>
                </a:lnTo>
                <a:cubicBezTo>
                  <a:pt x="3146856" y="1436014"/>
                  <a:pt x="3146829" y="1432198"/>
                  <a:pt x="3146829" y="1428376"/>
                </a:cubicBezTo>
                <a:cubicBezTo>
                  <a:pt x="3146829" y="1422694"/>
                  <a:pt x="3146887" y="1417025"/>
                  <a:pt x="3148199" y="1411395"/>
                </a:cubicBezTo>
                <a:cubicBezTo>
                  <a:pt x="3148157" y="1380067"/>
                  <a:pt x="3150607" y="1349182"/>
                  <a:pt x="3155663" y="1318938"/>
                </a:cubicBezTo>
                <a:lnTo>
                  <a:pt x="3156204" y="1312248"/>
                </a:lnTo>
                <a:cubicBezTo>
                  <a:pt x="3156372" y="1312243"/>
                  <a:pt x="3156542" y="1312238"/>
                  <a:pt x="3156709" y="1312185"/>
                </a:cubicBezTo>
                <a:cubicBezTo>
                  <a:pt x="3206986" y="959319"/>
                  <a:pt x="3488025" y="678542"/>
                  <a:pt x="3846875" y="619144"/>
                </a:cubicBezTo>
                <a:lnTo>
                  <a:pt x="3846992" y="617996"/>
                </a:lnTo>
                <a:cubicBezTo>
                  <a:pt x="3852301" y="616986"/>
                  <a:pt x="3857629" y="616038"/>
                  <a:pt x="3863205" y="616457"/>
                </a:cubicBezTo>
                <a:cubicBezTo>
                  <a:pt x="3894388" y="610900"/>
                  <a:pt x="3926281" y="607919"/>
                  <a:pt x="3958666" y="607392"/>
                </a:cubicBezTo>
                <a:close/>
                <a:moveTo>
                  <a:pt x="2306354" y="605769"/>
                </a:moveTo>
                <a:lnTo>
                  <a:pt x="2323441" y="607392"/>
                </a:lnTo>
                <a:cubicBezTo>
                  <a:pt x="2355827" y="607919"/>
                  <a:pt x="2387719" y="610900"/>
                  <a:pt x="2418903" y="616457"/>
                </a:cubicBezTo>
                <a:cubicBezTo>
                  <a:pt x="2424479" y="616038"/>
                  <a:pt x="2429807" y="616986"/>
                  <a:pt x="2435115" y="617996"/>
                </a:cubicBezTo>
                <a:lnTo>
                  <a:pt x="2435233" y="619144"/>
                </a:lnTo>
                <a:cubicBezTo>
                  <a:pt x="2794083" y="678542"/>
                  <a:pt x="3075122" y="959319"/>
                  <a:pt x="3125398" y="1312185"/>
                </a:cubicBezTo>
                <a:cubicBezTo>
                  <a:pt x="3125566" y="1312238"/>
                  <a:pt x="3125735" y="1312243"/>
                  <a:pt x="3125904" y="1312248"/>
                </a:cubicBezTo>
                <a:lnTo>
                  <a:pt x="3126444" y="1318938"/>
                </a:lnTo>
                <a:cubicBezTo>
                  <a:pt x="3131501" y="1349182"/>
                  <a:pt x="3133950" y="1380067"/>
                  <a:pt x="3133908" y="1411395"/>
                </a:cubicBezTo>
                <a:cubicBezTo>
                  <a:pt x="3135220" y="1417025"/>
                  <a:pt x="3135279" y="1422694"/>
                  <a:pt x="3135279" y="1428376"/>
                </a:cubicBezTo>
                <a:cubicBezTo>
                  <a:pt x="3135279" y="1432198"/>
                  <a:pt x="3135252" y="1436014"/>
                  <a:pt x="3134686" y="1439816"/>
                </a:cubicBezTo>
                <a:lnTo>
                  <a:pt x="3134187" y="1439783"/>
                </a:lnTo>
                <a:lnTo>
                  <a:pt x="3134161" y="1440278"/>
                </a:lnTo>
                <a:lnTo>
                  <a:pt x="3117042" y="1438652"/>
                </a:lnTo>
                <a:cubicBezTo>
                  <a:pt x="3084668" y="1438125"/>
                  <a:pt x="3052788" y="1435144"/>
                  <a:pt x="3021616" y="1429590"/>
                </a:cubicBezTo>
                <a:cubicBezTo>
                  <a:pt x="3016039" y="1430009"/>
                  <a:pt x="3010710" y="1429061"/>
                  <a:pt x="3005399" y="1428050"/>
                </a:cubicBezTo>
                <a:lnTo>
                  <a:pt x="3005283" y="1426902"/>
                </a:lnTo>
                <a:cubicBezTo>
                  <a:pt x="2646432" y="1367503"/>
                  <a:pt x="2365393" y="1086726"/>
                  <a:pt x="2315117" y="733861"/>
                </a:cubicBezTo>
                <a:cubicBezTo>
                  <a:pt x="2314950" y="733808"/>
                  <a:pt x="2314781" y="733803"/>
                  <a:pt x="2314612" y="733798"/>
                </a:cubicBezTo>
                <a:lnTo>
                  <a:pt x="2314074" y="727122"/>
                </a:lnTo>
                <a:cubicBezTo>
                  <a:pt x="2309015" y="696872"/>
                  <a:pt x="2306564" y="665981"/>
                  <a:pt x="2306606" y="634646"/>
                </a:cubicBezTo>
                <a:cubicBezTo>
                  <a:pt x="2305294" y="629018"/>
                  <a:pt x="2305236" y="623351"/>
                  <a:pt x="2305236" y="617670"/>
                </a:cubicBezTo>
                <a:lnTo>
                  <a:pt x="2305830" y="606230"/>
                </a:lnTo>
                <a:lnTo>
                  <a:pt x="2306328" y="606263"/>
                </a:lnTo>
                <a:close/>
                <a:moveTo>
                  <a:pt x="2283603" y="605769"/>
                </a:moveTo>
                <a:lnTo>
                  <a:pt x="2283629" y="606263"/>
                </a:lnTo>
                <a:lnTo>
                  <a:pt x="2284127" y="606230"/>
                </a:lnTo>
                <a:lnTo>
                  <a:pt x="2284721" y="617670"/>
                </a:lnTo>
                <a:cubicBezTo>
                  <a:pt x="2284721" y="623351"/>
                  <a:pt x="2284662" y="629018"/>
                  <a:pt x="2283350" y="634646"/>
                </a:cubicBezTo>
                <a:cubicBezTo>
                  <a:pt x="2283392" y="665981"/>
                  <a:pt x="2280942" y="696872"/>
                  <a:pt x="2275883" y="727122"/>
                </a:cubicBezTo>
                <a:lnTo>
                  <a:pt x="2275345" y="733798"/>
                </a:lnTo>
                <a:cubicBezTo>
                  <a:pt x="2275175" y="733803"/>
                  <a:pt x="2275007" y="733808"/>
                  <a:pt x="2274839" y="733861"/>
                </a:cubicBezTo>
                <a:cubicBezTo>
                  <a:pt x="2224564" y="1086726"/>
                  <a:pt x="1943525" y="1367503"/>
                  <a:pt x="1584673" y="1426902"/>
                </a:cubicBezTo>
                <a:lnTo>
                  <a:pt x="1584557" y="1428050"/>
                </a:lnTo>
                <a:cubicBezTo>
                  <a:pt x="1579247" y="1429061"/>
                  <a:pt x="1573918" y="1430009"/>
                  <a:pt x="1568341" y="1429590"/>
                </a:cubicBezTo>
                <a:cubicBezTo>
                  <a:pt x="1537169" y="1435144"/>
                  <a:pt x="1505289" y="1438125"/>
                  <a:pt x="1472914" y="1438652"/>
                </a:cubicBezTo>
                <a:lnTo>
                  <a:pt x="1455796" y="1440278"/>
                </a:lnTo>
                <a:lnTo>
                  <a:pt x="1455770" y="1439783"/>
                </a:lnTo>
                <a:lnTo>
                  <a:pt x="1455271" y="1439816"/>
                </a:lnTo>
                <a:cubicBezTo>
                  <a:pt x="1454705" y="1436014"/>
                  <a:pt x="1454678" y="1432198"/>
                  <a:pt x="1454678" y="1428376"/>
                </a:cubicBezTo>
                <a:cubicBezTo>
                  <a:pt x="1454678" y="1422694"/>
                  <a:pt x="1454736" y="1417025"/>
                  <a:pt x="1456048" y="1411395"/>
                </a:cubicBezTo>
                <a:cubicBezTo>
                  <a:pt x="1456006" y="1380067"/>
                  <a:pt x="1458456" y="1349182"/>
                  <a:pt x="1463513" y="1318938"/>
                </a:cubicBezTo>
                <a:lnTo>
                  <a:pt x="1464053" y="1312248"/>
                </a:lnTo>
                <a:cubicBezTo>
                  <a:pt x="1464221" y="1312243"/>
                  <a:pt x="1464391" y="1312238"/>
                  <a:pt x="1464558" y="1312185"/>
                </a:cubicBezTo>
                <a:cubicBezTo>
                  <a:pt x="1514835" y="959319"/>
                  <a:pt x="1795874" y="678542"/>
                  <a:pt x="2154724" y="619144"/>
                </a:cubicBezTo>
                <a:lnTo>
                  <a:pt x="2154841" y="617996"/>
                </a:lnTo>
                <a:cubicBezTo>
                  <a:pt x="2160150" y="616986"/>
                  <a:pt x="2165478" y="616038"/>
                  <a:pt x="2171054" y="616457"/>
                </a:cubicBezTo>
                <a:cubicBezTo>
                  <a:pt x="2202237" y="610900"/>
                  <a:pt x="2234130" y="607919"/>
                  <a:pt x="2266515" y="607392"/>
                </a:cubicBezTo>
                <a:close/>
                <a:moveTo>
                  <a:pt x="614203" y="605769"/>
                </a:moveTo>
                <a:lnTo>
                  <a:pt x="631290" y="607392"/>
                </a:lnTo>
                <a:cubicBezTo>
                  <a:pt x="663676" y="607919"/>
                  <a:pt x="695568" y="610900"/>
                  <a:pt x="726752" y="616457"/>
                </a:cubicBezTo>
                <a:cubicBezTo>
                  <a:pt x="732328" y="616038"/>
                  <a:pt x="737656" y="616986"/>
                  <a:pt x="742964" y="617996"/>
                </a:cubicBezTo>
                <a:lnTo>
                  <a:pt x="743081" y="619144"/>
                </a:lnTo>
                <a:cubicBezTo>
                  <a:pt x="1101932" y="678542"/>
                  <a:pt x="1382971" y="959319"/>
                  <a:pt x="1433247" y="1312185"/>
                </a:cubicBezTo>
                <a:cubicBezTo>
                  <a:pt x="1433415" y="1312238"/>
                  <a:pt x="1433584" y="1312243"/>
                  <a:pt x="1433753" y="1312248"/>
                </a:cubicBezTo>
                <a:lnTo>
                  <a:pt x="1434293" y="1318938"/>
                </a:lnTo>
                <a:cubicBezTo>
                  <a:pt x="1439350" y="1349182"/>
                  <a:pt x="1441799" y="1380067"/>
                  <a:pt x="1441757" y="1411395"/>
                </a:cubicBezTo>
                <a:cubicBezTo>
                  <a:pt x="1443069" y="1417025"/>
                  <a:pt x="1443128" y="1422694"/>
                  <a:pt x="1443128" y="1428376"/>
                </a:cubicBezTo>
                <a:cubicBezTo>
                  <a:pt x="1443128" y="1432198"/>
                  <a:pt x="1443101" y="1436014"/>
                  <a:pt x="1442535" y="1439816"/>
                </a:cubicBezTo>
                <a:lnTo>
                  <a:pt x="1442036" y="1439783"/>
                </a:lnTo>
                <a:lnTo>
                  <a:pt x="1442010" y="1440278"/>
                </a:lnTo>
                <a:lnTo>
                  <a:pt x="1424891" y="1438652"/>
                </a:lnTo>
                <a:cubicBezTo>
                  <a:pt x="1392517" y="1438125"/>
                  <a:pt x="1360637" y="1435144"/>
                  <a:pt x="1329465" y="1429590"/>
                </a:cubicBezTo>
                <a:cubicBezTo>
                  <a:pt x="1323888" y="1430009"/>
                  <a:pt x="1318559" y="1429061"/>
                  <a:pt x="1313248" y="1428050"/>
                </a:cubicBezTo>
                <a:lnTo>
                  <a:pt x="1313132" y="1426902"/>
                </a:lnTo>
                <a:cubicBezTo>
                  <a:pt x="954281" y="1367503"/>
                  <a:pt x="673242" y="1086726"/>
                  <a:pt x="622966" y="733861"/>
                </a:cubicBezTo>
                <a:cubicBezTo>
                  <a:pt x="622799" y="733808"/>
                  <a:pt x="622630" y="733803"/>
                  <a:pt x="622461" y="733798"/>
                </a:cubicBezTo>
                <a:lnTo>
                  <a:pt x="621923" y="727122"/>
                </a:lnTo>
                <a:cubicBezTo>
                  <a:pt x="616864" y="696872"/>
                  <a:pt x="614413" y="665981"/>
                  <a:pt x="614455" y="634646"/>
                </a:cubicBezTo>
                <a:cubicBezTo>
                  <a:pt x="613143" y="629018"/>
                  <a:pt x="613085" y="623351"/>
                  <a:pt x="613085" y="617670"/>
                </a:cubicBezTo>
                <a:lnTo>
                  <a:pt x="613679" y="606230"/>
                </a:lnTo>
                <a:lnTo>
                  <a:pt x="614177" y="606263"/>
                </a:lnTo>
                <a:close/>
                <a:moveTo>
                  <a:pt x="7360056" y="605769"/>
                </a:moveTo>
                <a:lnTo>
                  <a:pt x="7360082" y="606263"/>
                </a:lnTo>
                <a:lnTo>
                  <a:pt x="7360580" y="606230"/>
                </a:lnTo>
                <a:lnTo>
                  <a:pt x="7361174" y="617670"/>
                </a:lnTo>
                <a:cubicBezTo>
                  <a:pt x="7361174" y="623351"/>
                  <a:pt x="7361116" y="629018"/>
                  <a:pt x="7359804" y="634646"/>
                </a:cubicBezTo>
                <a:cubicBezTo>
                  <a:pt x="7359846" y="665981"/>
                  <a:pt x="7357395" y="696872"/>
                  <a:pt x="7352337" y="727122"/>
                </a:cubicBezTo>
                <a:lnTo>
                  <a:pt x="7351798" y="733798"/>
                </a:lnTo>
                <a:cubicBezTo>
                  <a:pt x="7351629" y="733803"/>
                  <a:pt x="7351460" y="733808"/>
                  <a:pt x="7351293" y="733861"/>
                </a:cubicBezTo>
                <a:cubicBezTo>
                  <a:pt x="7301017" y="1086726"/>
                  <a:pt x="7019978" y="1367503"/>
                  <a:pt x="6661127" y="1426902"/>
                </a:cubicBezTo>
                <a:lnTo>
                  <a:pt x="6661011" y="1428050"/>
                </a:lnTo>
                <a:cubicBezTo>
                  <a:pt x="6655700" y="1429061"/>
                  <a:pt x="6650371" y="1430009"/>
                  <a:pt x="6644794" y="1429590"/>
                </a:cubicBezTo>
                <a:cubicBezTo>
                  <a:pt x="6613622" y="1435144"/>
                  <a:pt x="6581742" y="1438125"/>
                  <a:pt x="6549368" y="1438652"/>
                </a:cubicBezTo>
                <a:lnTo>
                  <a:pt x="6532249" y="1440278"/>
                </a:lnTo>
                <a:lnTo>
                  <a:pt x="6532223" y="1439783"/>
                </a:lnTo>
                <a:lnTo>
                  <a:pt x="6531724" y="1439816"/>
                </a:lnTo>
                <a:cubicBezTo>
                  <a:pt x="6531158" y="1436014"/>
                  <a:pt x="6531131" y="1432198"/>
                  <a:pt x="6531131" y="1428376"/>
                </a:cubicBezTo>
                <a:cubicBezTo>
                  <a:pt x="6531131" y="1422694"/>
                  <a:pt x="6531190" y="1417025"/>
                  <a:pt x="6532502" y="1411395"/>
                </a:cubicBezTo>
                <a:cubicBezTo>
                  <a:pt x="6532460" y="1380067"/>
                  <a:pt x="6534909" y="1349182"/>
                  <a:pt x="6539966" y="1318938"/>
                </a:cubicBezTo>
                <a:lnTo>
                  <a:pt x="6540506" y="1312248"/>
                </a:lnTo>
                <a:cubicBezTo>
                  <a:pt x="6540675" y="1312243"/>
                  <a:pt x="6540844" y="1312238"/>
                  <a:pt x="6541012" y="1312185"/>
                </a:cubicBezTo>
                <a:cubicBezTo>
                  <a:pt x="6591288" y="959319"/>
                  <a:pt x="6872327" y="678542"/>
                  <a:pt x="7231178" y="619144"/>
                </a:cubicBezTo>
                <a:lnTo>
                  <a:pt x="7231295" y="617996"/>
                </a:lnTo>
                <a:cubicBezTo>
                  <a:pt x="7236603" y="616986"/>
                  <a:pt x="7241931" y="616038"/>
                  <a:pt x="7247507" y="616457"/>
                </a:cubicBezTo>
                <a:cubicBezTo>
                  <a:pt x="7278691" y="610900"/>
                  <a:pt x="7310583" y="607919"/>
                  <a:pt x="7342969" y="607392"/>
                </a:cubicBezTo>
                <a:close/>
                <a:moveTo>
                  <a:pt x="591452" y="605769"/>
                </a:moveTo>
                <a:lnTo>
                  <a:pt x="591478" y="606263"/>
                </a:lnTo>
                <a:lnTo>
                  <a:pt x="591976" y="606230"/>
                </a:lnTo>
                <a:lnTo>
                  <a:pt x="592570" y="617670"/>
                </a:lnTo>
                <a:cubicBezTo>
                  <a:pt x="592570" y="623351"/>
                  <a:pt x="592511" y="629018"/>
                  <a:pt x="591199" y="634646"/>
                </a:cubicBezTo>
                <a:cubicBezTo>
                  <a:pt x="591242" y="665981"/>
                  <a:pt x="588791" y="696872"/>
                  <a:pt x="583732" y="727122"/>
                </a:cubicBezTo>
                <a:lnTo>
                  <a:pt x="583194" y="733798"/>
                </a:lnTo>
                <a:cubicBezTo>
                  <a:pt x="583024" y="733803"/>
                  <a:pt x="582856" y="733808"/>
                  <a:pt x="582689" y="733861"/>
                </a:cubicBezTo>
                <a:cubicBezTo>
                  <a:pt x="537576" y="1050490"/>
                  <a:pt x="306662" y="1309076"/>
                  <a:pt x="0" y="1400276"/>
                </a:cubicBezTo>
                <a:lnTo>
                  <a:pt x="0" y="1267938"/>
                </a:lnTo>
                <a:cubicBezTo>
                  <a:pt x="229298" y="1185101"/>
                  <a:pt x="402181" y="989705"/>
                  <a:pt x="449203" y="750600"/>
                </a:cubicBezTo>
                <a:cubicBezTo>
                  <a:pt x="258971" y="791484"/>
                  <a:pt x="97576" y="906749"/>
                  <a:pt x="0" y="1064489"/>
                </a:cubicBezTo>
                <a:lnTo>
                  <a:pt x="0" y="857695"/>
                </a:lnTo>
                <a:cubicBezTo>
                  <a:pt x="121484" y="734788"/>
                  <a:pt x="282199" y="649000"/>
                  <a:pt x="462573" y="619144"/>
                </a:cubicBezTo>
                <a:lnTo>
                  <a:pt x="462690" y="617996"/>
                </a:lnTo>
                <a:cubicBezTo>
                  <a:pt x="467999" y="616986"/>
                  <a:pt x="473327" y="616038"/>
                  <a:pt x="478903" y="616457"/>
                </a:cubicBezTo>
                <a:cubicBezTo>
                  <a:pt x="510086" y="610900"/>
                  <a:pt x="541979" y="607919"/>
                  <a:pt x="574365" y="607392"/>
                </a:cubicBezTo>
                <a:close/>
                <a:moveTo>
                  <a:pt x="11969013" y="0"/>
                </a:moveTo>
                <a:lnTo>
                  <a:pt x="12180097" y="0"/>
                </a:lnTo>
                <a:cubicBezTo>
                  <a:pt x="12184579" y="2797"/>
                  <a:pt x="12188307" y="6390"/>
                  <a:pt x="12192000" y="10016"/>
                </a:cubicBezTo>
                <a:lnTo>
                  <a:pt x="12192000" y="210008"/>
                </a:lnTo>
                <a:cubicBezTo>
                  <a:pt x="12135666" y="124006"/>
                  <a:pt x="12059786" y="51396"/>
                  <a:pt x="11969013" y="0"/>
                </a:cubicBezTo>
                <a:close/>
                <a:moveTo>
                  <a:pt x="11640695" y="0"/>
                </a:moveTo>
                <a:lnTo>
                  <a:pt x="11775234" y="0"/>
                </a:lnTo>
                <a:cubicBezTo>
                  <a:pt x="11842228" y="193636"/>
                  <a:pt x="11995970" y="348667"/>
                  <a:pt x="12192000" y="421829"/>
                </a:cubicBezTo>
                <a:lnTo>
                  <a:pt x="12192000" y="553832"/>
                </a:lnTo>
                <a:cubicBezTo>
                  <a:pt x="11924422" y="471599"/>
                  <a:pt x="11715712" y="262771"/>
                  <a:pt x="11640695" y="0"/>
                </a:cubicBezTo>
                <a:close/>
                <a:moveTo>
                  <a:pt x="11023379" y="0"/>
                </a:moveTo>
                <a:lnTo>
                  <a:pt x="11232088" y="0"/>
                </a:lnTo>
                <a:cubicBezTo>
                  <a:pt x="11066618" y="98005"/>
                  <a:pt x="10947209" y="260867"/>
                  <a:pt x="10909358" y="451830"/>
                </a:cubicBezTo>
                <a:cubicBezTo>
                  <a:pt x="11153410" y="399791"/>
                  <a:pt x="11350000" y="226290"/>
                  <a:pt x="11427896" y="0"/>
                </a:cubicBezTo>
                <a:lnTo>
                  <a:pt x="11561912" y="0"/>
                </a:lnTo>
                <a:cubicBezTo>
                  <a:pt x="11477134" y="299826"/>
                  <a:pt x="11217862" y="529393"/>
                  <a:pt x="10895987" y="582253"/>
                </a:cubicBezTo>
                <a:lnTo>
                  <a:pt x="10895871" y="583392"/>
                </a:lnTo>
                <a:cubicBezTo>
                  <a:pt x="10890560" y="584395"/>
                  <a:pt x="10885231" y="585336"/>
                  <a:pt x="10879654" y="584920"/>
                </a:cubicBezTo>
                <a:cubicBezTo>
                  <a:pt x="10848482" y="590430"/>
                  <a:pt x="10816602" y="593388"/>
                  <a:pt x="10784227" y="593911"/>
                </a:cubicBezTo>
                <a:lnTo>
                  <a:pt x="10767109" y="595524"/>
                </a:lnTo>
                <a:lnTo>
                  <a:pt x="10767083" y="595033"/>
                </a:lnTo>
                <a:lnTo>
                  <a:pt x="10766584" y="595066"/>
                </a:lnTo>
                <a:cubicBezTo>
                  <a:pt x="10766018" y="591293"/>
                  <a:pt x="10765991" y="587507"/>
                  <a:pt x="10765991" y="583715"/>
                </a:cubicBezTo>
                <a:cubicBezTo>
                  <a:pt x="10765991" y="578078"/>
                  <a:pt x="10766050" y="572454"/>
                  <a:pt x="10767362" y="566868"/>
                </a:cubicBezTo>
                <a:cubicBezTo>
                  <a:pt x="10767319" y="535786"/>
                  <a:pt x="10769769" y="505143"/>
                  <a:pt x="10774826" y="475137"/>
                </a:cubicBezTo>
                <a:lnTo>
                  <a:pt x="10775366" y="468500"/>
                </a:lnTo>
                <a:cubicBezTo>
                  <a:pt x="10775535" y="468495"/>
                  <a:pt x="10775704" y="468490"/>
                  <a:pt x="10775872" y="468437"/>
                </a:cubicBezTo>
                <a:cubicBezTo>
                  <a:pt x="10802174" y="285283"/>
                  <a:pt x="10891635" y="121704"/>
                  <a:pt x="11023379" y="0"/>
                </a:cubicBezTo>
                <a:close/>
                <a:moveTo>
                  <a:pt x="9949555" y="0"/>
                </a:moveTo>
                <a:lnTo>
                  <a:pt x="10083571" y="0"/>
                </a:lnTo>
                <a:cubicBezTo>
                  <a:pt x="10161467" y="226290"/>
                  <a:pt x="10358057" y="399791"/>
                  <a:pt x="10602109" y="451830"/>
                </a:cubicBezTo>
                <a:cubicBezTo>
                  <a:pt x="10564258" y="260867"/>
                  <a:pt x="10444849" y="98005"/>
                  <a:pt x="10279379" y="0"/>
                </a:cubicBezTo>
                <a:lnTo>
                  <a:pt x="10488089" y="0"/>
                </a:lnTo>
                <a:cubicBezTo>
                  <a:pt x="10619833" y="121704"/>
                  <a:pt x="10709293" y="285283"/>
                  <a:pt x="10735596" y="468437"/>
                </a:cubicBezTo>
                <a:cubicBezTo>
                  <a:pt x="10735763" y="468490"/>
                  <a:pt x="10735932" y="468495"/>
                  <a:pt x="10736101" y="468500"/>
                </a:cubicBezTo>
                <a:lnTo>
                  <a:pt x="10736641" y="475137"/>
                </a:lnTo>
                <a:cubicBezTo>
                  <a:pt x="10741698" y="505143"/>
                  <a:pt x="10744148" y="535786"/>
                  <a:pt x="10744105" y="566868"/>
                </a:cubicBezTo>
                <a:cubicBezTo>
                  <a:pt x="10745417" y="572454"/>
                  <a:pt x="10745476" y="578078"/>
                  <a:pt x="10745476" y="583715"/>
                </a:cubicBezTo>
                <a:cubicBezTo>
                  <a:pt x="10745476" y="587507"/>
                  <a:pt x="10745449" y="591293"/>
                  <a:pt x="10744883" y="595066"/>
                </a:cubicBezTo>
                <a:lnTo>
                  <a:pt x="10744384" y="595033"/>
                </a:lnTo>
                <a:lnTo>
                  <a:pt x="10744358" y="595524"/>
                </a:lnTo>
                <a:lnTo>
                  <a:pt x="10727240" y="593911"/>
                </a:lnTo>
                <a:cubicBezTo>
                  <a:pt x="10694865" y="593388"/>
                  <a:pt x="10662985" y="590430"/>
                  <a:pt x="10631813" y="584920"/>
                </a:cubicBezTo>
                <a:cubicBezTo>
                  <a:pt x="10626236" y="585336"/>
                  <a:pt x="10620907" y="584395"/>
                  <a:pt x="10615596" y="583392"/>
                </a:cubicBezTo>
                <a:lnTo>
                  <a:pt x="10615480" y="582253"/>
                </a:lnTo>
                <a:cubicBezTo>
                  <a:pt x="10293605" y="529393"/>
                  <a:pt x="10034333" y="299826"/>
                  <a:pt x="9949555" y="0"/>
                </a:cubicBezTo>
                <a:close/>
                <a:moveTo>
                  <a:pt x="9331225" y="0"/>
                </a:moveTo>
                <a:lnTo>
                  <a:pt x="9539935" y="0"/>
                </a:lnTo>
                <a:cubicBezTo>
                  <a:pt x="9374465" y="98005"/>
                  <a:pt x="9255056" y="260867"/>
                  <a:pt x="9217205" y="451830"/>
                </a:cubicBezTo>
                <a:cubicBezTo>
                  <a:pt x="9461257" y="399791"/>
                  <a:pt x="9657847" y="226290"/>
                  <a:pt x="9735743" y="0"/>
                </a:cubicBezTo>
                <a:lnTo>
                  <a:pt x="9869759" y="0"/>
                </a:lnTo>
                <a:cubicBezTo>
                  <a:pt x="9784981" y="299826"/>
                  <a:pt x="9525709" y="529393"/>
                  <a:pt x="9203834" y="582253"/>
                </a:cubicBezTo>
                <a:lnTo>
                  <a:pt x="9203718" y="583392"/>
                </a:lnTo>
                <a:cubicBezTo>
                  <a:pt x="9198407" y="584395"/>
                  <a:pt x="9193078" y="585336"/>
                  <a:pt x="9187501" y="584920"/>
                </a:cubicBezTo>
                <a:cubicBezTo>
                  <a:pt x="9156329" y="590430"/>
                  <a:pt x="9124449" y="593388"/>
                  <a:pt x="9092074" y="593911"/>
                </a:cubicBezTo>
                <a:lnTo>
                  <a:pt x="9074956" y="595524"/>
                </a:lnTo>
                <a:lnTo>
                  <a:pt x="9074930" y="595033"/>
                </a:lnTo>
                <a:lnTo>
                  <a:pt x="9074431" y="595066"/>
                </a:lnTo>
                <a:cubicBezTo>
                  <a:pt x="9073865" y="591293"/>
                  <a:pt x="9073838" y="587507"/>
                  <a:pt x="9073838" y="583715"/>
                </a:cubicBezTo>
                <a:cubicBezTo>
                  <a:pt x="9073838" y="578078"/>
                  <a:pt x="9073897" y="572454"/>
                  <a:pt x="9075209" y="566868"/>
                </a:cubicBezTo>
                <a:cubicBezTo>
                  <a:pt x="9075166" y="535786"/>
                  <a:pt x="9077616" y="505143"/>
                  <a:pt x="9082673" y="475137"/>
                </a:cubicBezTo>
                <a:lnTo>
                  <a:pt x="9083213" y="468500"/>
                </a:lnTo>
                <a:cubicBezTo>
                  <a:pt x="9083382" y="468495"/>
                  <a:pt x="9083551" y="468490"/>
                  <a:pt x="9083718" y="468437"/>
                </a:cubicBezTo>
                <a:cubicBezTo>
                  <a:pt x="9110021" y="285283"/>
                  <a:pt x="9199481" y="121704"/>
                  <a:pt x="9331225" y="0"/>
                </a:cubicBezTo>
                <a:close/>
                <a:moveTo>
                  <a:pt x="8257405" y="0"/>
                </a:moveTo>
                <a:lnTo>
                  <a:pt x="8391420" y="0"/>
                </a:lnTo>
                <a:cubicBezTo>
                  <a:pt x="8469316" y="226290"/>
                  <a:pt x="8665906" y="399791"/>
                  <a:pt x="8909958" y="451830"/>
                </a:cubicBezTo>
                <a:cubicBezTo>
                  <a:pt x="8872107" y="260867"/>
                  <a:pt x="8752698" y="98005"/>
                  <a:pt x="8587228" y="0"/>
                </a:cubicBezTo>
                <a:lnTo>
                  <a:pt x="8795937" y="0"/>
                </a:lnTo>
                <a:cubicBezTo>
                  <a:pt x="8927681" y="121704"/>
                  <a:pt x="9017142" y="285283"/>
                  <a:pt x="9043444" y="468437"/>
                </a:cubicBezTo>
                <a:cubicBezTo>
                  <a:pt x="9043612" y="468490"/>
                  <a:pt x="9043781" y="468495"/>
                  <a:pt x="9043950" y="468500"/>
                </a:cubicBezTo>
                <a:lnTo>
                  <a:pt x="9044490" y="475137"/>
                </a:lnTo>
                <a:cubicBezTo>
                  <a:pt x="9049547" y="505143"/>
                  <a:pt x="9051997" y="535786"/>
                  <a:pt x="9051954" y="566868"/>
                </a:cubicBezTo>
                <a:cubicBezTo>
                  <a:pt x="9053266" y="572454"/>
                  <a:pt x="9053325" y="578078"/>
                  <a:pt x="9053325" y="583715"/>
                </a:cubicBezTo>
                <a:cubicBezTo>
                  <a:pt x="9053325" y="587507"/>
                  <a:pt x="9053298" y="591293"/>
                  <a:pt x="9052732" y="595066"/>
                </a:cubicBezTo>
                <a:lnTo>
                  <a:pt x="9052233" y="595033"/>
                </a:lnTo>
                <a:lnTo>
                  <a:pt x="9052207" y="595524"/>
                </a:lnTo>
                <a:lnTo>
                  <a:pt x="9035089" y="593911"/>
                </a:lnTo>
                <a:cubicBezTo>
                  <a:pt x="9002714" y="593388"/>
                  <a:pt x="8970834" y="590430"/>
                  <a:pt x="8939662" y="584920"/>
                </a:cubicBezTo>
                <a:cubicBezTo>
                  <a:pt x="8934085" y="585336"/>
                  <a:pt x="8928756" y="584395"/>
                  <a:pt x="8923445" y="583392"/>
                </a:cubicBezTo>
                <a:lnTo>
                  <a:pt x="8923329" y="582253"/>
                </a:lnTo>
                <a:cubicBezTo>
                  <a:pt x="8601454" y="529393"/>
                  <a:pt x="8342182" y="299826"/>
                  <a:pt x="8257405" y="0"/>
                </a:cubicBezTo>
                <a:close/>
                <a:moveTo>
                  <a:pt x="7639075" y="0"/>
                </a:moveTo>
                <a:lnTo>
                  <a:pt x="7847784" y="0"/>
                </a:lnTo>
                <a:cubicBezTo>
                  <a:pt x="7682314" y="98005"/>
                  <a:pt x="7562905" y="260867"/>
                  <a:pt x="7525054" y="451830"/>
                </a:cubicBezTo>
                <a:cubicBezTo>
                  <a:pt x="7769107" y="399791"/>
                  <a:pt x="7965696" y="226290"/>
                  <a:pt x="8043592" y="0"/>
                </a:cubicBezTo>
                <a:lnTo>
                  <a:pt x="8177609" y="0"/>
                </a:lnTo>
                <a:cubicBezTo>
                  <a:pt x="8092830" y="299826"/>
                  <a:pt x="7833558" y="529393"/>
                  <a:pt x="7511683" y="582253"/>
                </a:cubicBezTo>
                <a:lnTo>
                  <a:pt x="7511567" y="583392"/>
                </a:lnTo>
                <a:cubicBezTo>
                  <a:pt x="7506256" y="584395"/>
                  <a:pt x="7500927" y="585336"/>
                  <a:pt x="7495350" y="584920"/>
                </a:cubicBezTo>
                <a:cubicBezTo>
                  <a:pt x="7464178" y="590430"/>
                  <a:pt x="7432298" y="593388"/>
                  <a:pt x="7399924" y="593911"/>
                </a:cubicBezTo>
                <a:lnTo>
                  <a:pt x="7382805" y="595524"/>
                </a:lnTo>
                <a:lnTo>
                  <a:pt x="7382779" y="595033"/>
                </a:lnTo>
                <a:lnTo>
                  <a:pt x="7382280" y="595066"/>
                </a:lnTo>
                <a:cubicBezTo>
                  <a:pt x="7381714" y="591293"/>
                  <a:pt x="7381687" y="587507"/>
                  <a:pt x="7381687" y="583715"/>
                </a:cubicBezTo>
                <a:cubicBezTo>
                  <a:pt x="7381687" y="578078"/>
                  <a:pt x="7381746" y="572454"/>
                  <a:pt x="7383058" y="566868"/>
                </a:cubicBezTo>
                <a:cubicBezTo>
                  <a:pt x="7383016" y="535786"/>
                  <a:pt x="7385465" y="505143"/>
                  <a:pt x="7390522" y="475137"/>
                </a:cubicBezTo>
                <a:lnTo>
                  <a:pt x="7391062" y="468500"/>
                </a:lnTo>
                <a:cubicBezTo>
                  <a:pt x="7391231" y="468495"/>
                  <a:pt x="7391400" y="468490"/>
                  <a:pt x="7391568" y="468437"/>
                </a:cubicBezTo>
                <a:cubicBezTo>
                  <a:pt x="7417870" y="285283"/>
                  <a:pt x="7507331" y="121703"/>
                  <a:pt x="7639075" y="0"/>
                </a:cubicBezTo>
                <a:close/>
                <a:moveTo>
                  <a:pt x="6565254" y="0"/>
                </a:moveTo>
                <a:lnTo>
                  <a:pt x="6699270" y="0"/>
                </a:lnTo>
                <a:cubicBezTo>
                  <a:pt x="6777166" y="226290"/>
                  <a:pt x="6973755" y="399791"/>
                  <a:pt x="7217807" y="451830"/>
                </a:cubicBezTo>
                <a:cubicBezTo>
                  <a:pt x="7179956" y="260867"/>
                  <a:pt x="7060547" y="98005"/>
                  <a:pt x="6895077" y="0"/>
                </a:cubicBezTo>
                <a:lnTo>
                  <a:pt x="7103787" y="0"/>
                </a:lnTo>
                <a:cubicBezTo>
                  <a:pt x="7235531" y="121704"/>
                  <a:pt x="7324992" y="285283"/>
                  <a:pt x="7351294" y="468437"/>
                </a:cubicBezTo>
                <a:cubicBezTo>
                  <a:pt x="7351461" y="468490"/>
                  <a:pt x="7351631" y="468495"/>
                  <a:pt x="7351799" y="468500"/>
                </a:cubicBezTo>
                <a:lnTo>
                  <a:pt x="7352340" y="475137"/>
                </a:lnTo>
                <a:cubicBezTo>
                  <a:pt x="7357396" y="505143"/>
                  <a:pt x="7359846" y="535786"/>
                  <a:pt x="7359804" y="566868"/>
                </a:cubicBezTo>
                <a:cubicBezTo>
                  <a:pt x="7361116" y="572454"/>
                  <a:pt x="7361174" y="578078"/>
                  <a:pt x="7361174" y="583715"/>
                </a:cubicBezTo>
                <a:cubicBezTo>
                  <a:pt x="7361174" y="587507"/>
                  <a:pt x="7361147" y="591293"/>
                  <a:pt x="7360581" y="595066"/>
                </a:cubicBezTo>
                <a:lnTo>
                  <a:pt x="7360082" y="595033"/>
                </a:lnTo>
                <a:lnTo>
                  <a:pt x="7360056" y="595524"/>
                </a:lnTo>
                <a:lnTo>
                  <a:pt x="7342938" y="593911"/>
                </a:lnTo>
                <a:cubicBezTo>
                  <a:pt x="7310564" y="593388"/>
                  <a:pt x="7278683" y="590430"/>
                  <a:pt x="7247511" y="584920"/>
                </a:cubicBezTo>
                <a:cubicBezTo>
                  <a:pt x="7241934" y="585336"/>
                  <a:pt x="7236605" y="584395"/>
                  <a:pt x="7231295" y="583392"/>
                </a:cubicBezTo>
                <a:lnTo>
                  <a:pt x="7231179" y="582253"/>
                </a:lnTo>
                <a:cubicBezTo>
                  <a:pt x="6909304" y="529393"/>
                  <a:pt x="6650032" y="299826"/>
                  <a:pt x="6565254" y="0"/>
                </a:cubicBezTo>
                <a:close/>
                <a:moveTo>
                  <a:pt x="5946924" y="0"/>
                </a:moveTo>
                <a:lnTo>
                  <a:pt x="6155633" y="0"/>
                </a:lnTo>
                <a:cubicBezTo>
                  <a:pt x="5990163" y="98005"/>
                  <a:pt x="5870754" y="260867"/>
                  <a:pt x="5832903" y="451830"/>
                </a:cubicBezTo>
                <a:cubicBezTo>
                  <a:pt x="6076956" y="399791"/>
                  <a:pt x="6273545" y="226290"/>
                  <a:pt x="6351441" y="0"/>
                </a:cubicBezTo>
                <a:lnTo>
                  <a:pt x="6485457" y="0"/>
                </a:lnTo>
                <a:cubicBezTo>
                  <a:pt x="6400679" y="299826"/>
                  <a:pt x="6141407" y="529393"/>
                  <a:pt x="5819531" y="582253"/>
                </a:cubicBezTo>
                <a:lnTo>
                  <a:pt x="5819415" y="583392"/>
                </a:lnTo>
                <a:cubicBezTo>
                  <a:pt x="5814105" y="584395"/>
                  <a:pt x="5808776" y="585336"/>
                  <a:pt x="5803199" y="584920"/>
                </a:cubicBezTo>
                <a:cubicBezTo>
                  <a:pt x="5772027" y="590430"/>
                  <a:pt x="5740146" y="593388"/>
                  <a:pt x="5707772" y="593911"/>
                </a:cubicBezTo>
                <a:lnTo>
                  <a:pt x="5690654" y="595524"/>
                </a:lnTo>
                <a:lnTo>
                  <a:pt x="5690628" y="595033"/>
                </a:lnTo>
                <a:lnTo>
                  <a:pt x="5690129" y="595066"/>
                </a:lnTo>
                <a:cubicBezTo>
                  <a:pt x="5689563" y="591293"/>
                  <a:pt x="5689536" y="587507"/>
                  <a:pt x="5689536" y="583715"/>
                </a:cubicBezTo>
                <a:cubicBezTo>
                  <a:pt x="5689536" y="578078"/>
                  <a:pt x="5689594" y="572454"/>
                  <a:pt x="5690906" y="566868"/>
                </a:cubicBezTo>
                <a:cubicBezTo>
                  <a:pt x="5690864" y="535786"/>
                  <a:pt x="5693314" y="505143"/>
                  <a:pt x="5698370" y="475137"/>
                </a:cubicBezTo>
                <a:lnTo>
                  <a:pt x="5698911" y="468500"/>
                </a:lnTo>
                <a:cubicBezTo>
                  <a:pt x="5699079" y="468495"/>
                  <a:pt x="5699249" y="468490"/>
                  <a:pt x="5699416" y="468437"/>
                </a:cubicBezTo>
                <a:cubicBezTo>
                  <a:pt x="5725719" y="285283"/>
                  <a:pt x="5815180" y="121704"/>
                  <a:pt x="5946924" y="0"/>
                </a:cubicBezTo>
                <a:close/>
                <a:moveTo>
                  <a:pt x="4873102" y="0"/>
                </a:moveTo>
                <a:lnTo>
                  <a:pt x="5007119" y="0"/>
                </a:lnTo>
                <a:cubicBezTo>
                  <a:pt x="5085015" y="226291"/>
                  <a:pt x="5281604" y="399791"/>
                  <a:pt x="5525656" y="451830"/>
                </a:cubicBezTo>
                <a:cubicBezTo>
                  <a:pt x="5487805" y="260867"/>
                  <a:pt x="5368397" y="98005"/>
                  <a:pt x="5202927" y="0"/>
                </a:cubicBezTo>
                <a:lnTo>
                  <a:pt x="5411635" y="0"/>
                </a:lnTo>
                <a:cubicBezTo>
                  <a:pt x="5543380" y="121703"/>
                  <a:pt x="5632840" y="285283"/>
                  <a:pt x="5659142" y="468437"/>
                </a:cubicBezTo>
                <a:cubicBezTo>
                  <a:pt x="5659310" y="468490"/>
                  <a:pt x="5659479" y="468495"/>
                  <a:pt x="5659648" y="468499"/>
                </a:cubicBezTo>
                <a:lnTo>
                  <a:pt x="5660188" y="475137"/>
                </a:lnTo>
                <a:cubicBezTo>
                  <a:pt x="5665245" y="505143"/>
                  <a:pt x="5667694" y="535786"/>
                  <a:pt x="5667652" y="566868"/>
                </a:cubicBezTo>
                <a:cubicBezTo>
                  <a:pt x="5668964" y="572454"/>
                  <a:pt x="5669023" y="578078"/>
                  <a:pt x="5669023" y="583715"/>
                </a:cubicBezTo>
                <a:cubicBezTo>
                  <a:pt x="5669023" y="587508"/>
                  <a:pt x="5668996" y="591293"/>
                  <a:pt x="5668430" y="595066"/>
                </a:cubicBezTo>
                <a:lnTo>
                  <a:pt x="5667931" y="595033"/>
                </a:lnTo>
                <a:lnTo>
                  <a:pt x="5667905" y="595524"/>
                </a:lnTo>
                <a:lnTo>
                  <a:pt x="5650786" y="593911"/>
                </a:lnTo>
                <a:cubicBezTo>
                  <a:pt x="5618412" y="593388"/>
                  <a:pt x="5586532" y="590430"/>
                  <a:pt x="5555360" y="584920"/>
                </a:cubicBezTo>
                <a:cubicBezTo>
                  <a:pt x="5549783" y="585336"/>
                  <a:pt x="5544454" y="584395"/>
                  <a:pt x="5539143" y="583392"/>
                </a:cubicBezTo>
                <a:lnTo>
                  <a:pt x="5539027" y="582253"/>
                </a:lnTo>
                <a:cubicBezTo>
                  <a:pt x="5217153" y="529393"/>
                  <a:pt x="4957881" y="299826"/>
                  <a:pt x="4873102" y="0"/>
                </a:cubicBezTo>
                <a:close/>
                <a:moveTo>
                  <a:pt x="4254773" y="0"/>
                </a:moveTo>
                <a:lnTo>
                  <a:pt x="4463482" y="0"/>
                </a:lnTo>
                <a:cubicBezTo>
                  <a:pt x="4298012" y="98005"/>
                  <a:pt x="4178603" y="260867"/>
                  <a:pt x="4140752" y="451830"/>
                </a:cubicBezTo>
                <a:cubicBezTo>
                  <a:pt x="4384804" y="399791"/>
                  <a:pt x="4581394" y="226291"/>
                  <a:pt x="4659290" y="0"/>
                </a:cubicBezTo>
                <a:lnTo>
                  <a:pt x="4793306" y="0"/>
                </a:lnTo>
                <a:cubicBezTo>
                  <a:pt x="4708528" y="299826"/>
                  <a:pt x="4449256" y="529393"/>
                  <a:pt x="4127381" y="582253"/>
                </a:cubicBezTo>
                <a:lnTo>
                  <a:pt x="4127264" y="583392"/>
                </a:lnTo>
                <a:cubicBezTo>
                  <a:pt x="4121954" y="584395"/>
                  <a:pt x="4116625" y="585336"/>
                  <a:pt x="4111048" y="584920"/>
                </a:cubicBezTo>
                <a:cubicBezTo>
                  <a:pt x="4079876" y="590430"/>
                  <a:pt x="4047996" y="593388"/>
                  <a:pt x="4015621" y="593911"/>
                </a:cubicBezTo>
                <a:lnTo>
                  <a:pt x="3998503" y="595524"/>
                </a:lnTo>
                <a:lnTo>
                  <a:pt x="3998477" y="595033"/>
                </a:lnTo>
                <a:lnTo>
                  <a:pt x="3997978" y="595066"/>
                </a:lnTo>
                <a:cubicBezTo>
                  <a:pt x="3997412" y="591293"/>
                  <a:pt x="3997385" y="587507"/>
                  <a:pt x="3997385" y="583715"/>
                </a:cubicBezTo>
                <a:cubicBezTo>
                  <a:pt x="3997385" y="578078"/>
                  <a:pt x="3997443" y="572454"/>
                  <a:pt x="3998755" y="566868"/>
                </a:cubicBezTo>
                <a:cubicBezTo>
                  <a:pt x="3998713" y="535786"/>
                  <a:pt x="4001163" y="505143"/>
                  <a:pt x="4006219" y="475137"/>
                </a:cubicBezTo>
                <a:lnTo>
                  <a:pt x="4006760" y="468499"/>
                </a:lnTo>
                <a:cubicBezTo>
                  <a:pt x="4006928" y="468495"/>
                  <a:pt x="4007098" y="468490"/>
                  <a:pt x="4007265" y="468437"/>
                </a:cubicBezTo>
                <a:cubicBezTo>
                  <a:pt x="4033568" y="285283"/>
                  <a:pt x="4123028" y="121703"/>
                  <a:pt x="4254773" y="0"/>
                </a:cubicBezTo>
                <a:close/>
                <a:moveTo>
                  <a:pt x="3180951" y="0"/>
                </a:moveTo>
                <a:lnTo>
                  <a:pt x="3314968" y="0"/>
                </a:lnTo>
                <a:cubicBezTo>
                  <a:pt x="3392864" y="226291"/>
                  <a:pt x="3589453" y="399791"/>
                  <a:pt x="3833505" y="451830"/>
                </a:cubicBezTo>
                <a:cubicBezTo>
                  <a:pt x="3795654" y="260867"/>
                  <a:pt x="3676245" y="98005"/>
                  <a:pt x="3510776" y="0"/>
                </a:cubicBezTo>
                <a:lnTo>
                  <a:pt x="3719484" y="0"/>
                </a:lnTo>
                <a:cubicBezTo>
                  <a:pt x="3851229" y="121703"/>
                  <a:pt x="3940689" y="285283"/>
                  <a:pt x="3966991" y="468437"/>
                </a:cubicBezTo>
                <a:cubicBezTo>
                  <a:pt x="3967159" y="468490"/>
                  <a:pt x="3967328" y="468495"/>
                  <a:pt x="3967497" y="468499"/>
                </a:cubicBezTo>
                <a:lnTo>
                  <a:pt x="3968037" y="475137"/>
                </a:lnTo>
                <a:cubicBezTo>
                  <a:pt x="3973094" y="505143"/>
                  <a:pt x="3975543" y="535786"/>
                  <a:pt x="3975501" y="566868"/>
                </a:cubicBezTo>
                <a:cubicBezTo>
                  <a:pt x="3976813" y="572454"/>
                  <a:pt x="3976872" y="578078"/>
                  <a:pt x="3976872" y="583715"/>
                </a:cubicBezTo>
                <a:cubicBezTo>
                  <a:pt x="3976872" y="587508"/>
                  <a:pt x="3976845" y="591293"/>
                  <a:pt x="3976279" y="595066"/>
                </a:cubicBezTo>
                <a:lnTo>
                  <a:pt x="3975780" y="595033"/>
                </a:lnTo>
                <a:lnTo>
                  <a:pt x="3975754" y="595524"/>
                </a:lnTo>
                <a:lnTo>
                  <a:pt x="3958635" y="593911"/>
                </a:lnTo>
                <a:cubicBezTo>
                  <a:pt x="3926261" y="593388"/>
                  <a:pt x="3894381" y="590430"/>
                  <a:pt x="3863209" y="584920"/>
                </a:cubicBezTo>
                <a:cubicBezTo>
                  <a:pt x="3857632" y="585336"/>
                  <a:pt x="3852303" y="584395"/>
                  <a:pt x="3846992" y="583392"/>
                </a:cubicBezTo>
                <a:lnTo>
                  <a:pt x="3846876" y="582253"/>
                </a:lnTo>
                <a:cubicBezTo>
                  <a:pt x="3525002" y="529393"/>
                  <a:pt x="3265729" y="299826"/>
                  <a:pt x="3180951" y="0"/>
                </a:cubicBezTo>
                <a:close/>
                <a:moveTo>
                  <a:pt x="2562622" y="0"/>
                </a:moveTo>
                <a:lnTo>
                  <a:pt x="2771330" y="0"/>
                </a:lnTo>
                <a:cubicBezTo>
                  <a:pt x="2605861" y="98005"/>
                  <a:pt x="2486452" y="260867"/>
                  <a:pt x="2448601" y="451830"/>
                </a:cubicBezTo>
                <a:cubicBezTo>
                  <a:pt x="2692653" y="399791"/>
                  <a:pt x="2889242" y="226291"/>
                  <a:pt x="2967139" y="0"/>
                </a:cubicBezTo>
                <a:lnTo>
                  <a:pt x="3101155" y="0"/>
                </a:lnTo>
                <a:cubicBezTo>
                  <a:pt x="3016377" y="299826"/>
                  <a:pt x="2757105" y="529393"/>
                  <a:pt x="2435230" y="582253"/>
                </a:cubicBezTo>
                <a:lnTo>
                  <a:pt x="2435113" y="583392"/>
                </a:lnTo>
                <a:cubicBezTo>
                  <a:pt x="2429803" y="584395"/>
                  <a:pt x="2424474" y="585336"/>
                  <a:pt x="2418897" y="584920"/>
                </a:cubicBezTo>
                <a:cubicBezTo>
                  <a:pt x="2387725" y="590430"/>
                  <a:pt x="2355845" y="593388"/>
                  <a:pt x="2323470" y="593911"/>
                </a:cubicBezTo>
                <a:lnTo>
                  <a:pt x="2306352" y="595524"/>
                </a:lnTo>
                <a:lnTo>
                  <a:pt x="2306326" y="595033"/>
                </a:lnTo>
                <a:lnTo>
                  <a:pt x="2305827" y="595066"/>
                </a:lnTo>
                <a:cubicBezTo>
                  <a:pt x="2305261" y="591293"/>
                  <a:pt x="2305234" y="587507"/>
                  <a:pt x="2305234" y="583715"/>
                </a:cubicBezTo>
                <a:cubicBezTo>
                  <a:pt x="2305234" y="578078"/>
                  <a:pt x="2305292" y="572454"/>
                  <a:pt x="2306604" y="566868"/>
                </a:cubicBezTo>
                <a:cubicBezTo>
                  <a:pt x="2306562" y="535786"/>
                  <a:pt x="2309012" y="505143"/>
                  <a:pt x="2314068" y="475137"/>
                </a:cubicBezTo>
                <a:lnTo>
                  <a:pt x="2314609" y="468499"/>
                </a:lnTo>
                <a:cubicBezTo>
                  <a:pt x="2314777" y="468495"/>
                  <a:pt x="2314947" y="468490"/>
                  <a:pt x="2315114" y="468437"/>
                </a:cubicBezTo>
                <a:cubicBezTo>
                  <a:pt x="2341417" y="285283"/>
                  <a:pt x="2430877" y="121704"/>
                  <a:pt x="2562622" y="0"/>
                </a:cubicBezTo>
                <a:close/>
                <a:moveTo>
                  <a:pt x="1488800" y="0"/>
                </a:moveTo>
                <a:lnTo>
                  <a:pt x="1622816" y="0"/>
                </a:lnTo>
                <a:cubicBezTo>
                  <a:pt x="1700712" y="226290"/>
                  <a:pt x="1897302" y="399791"/>
                  <a:pt x="2141354" y="451830"/>
                </a:cubicBezTo>
                <a:cubicBezTo>
                  <a:pt x="2103503" y="260867"/>
                  <a:pt x="1984094" y="98005"/>
                  <a:pt x="1818624" y="0"/>
                </a:cubicBezTo>
                <a:lnTo>
                  <a:pt x="2027333" y="0"/>
                </a:lnTo>
                <a:cubicBezTo>
                  <a:pt x="2159078" y="121703"/>
                  <a:pt x="2248538" y="285283"/>
                  <a:pt x="2274840" y="468437"/>
                </a:cubicBezTo>
                <a:cubicBezTo>
                  <a:pt x="2275008" y="468490"/>
                  <a:pt x="2275177" y="468495"/>
                  <a:pt x="2275346" y="468500"/>
                </a:cubicBezTo>
                <a:lnTo>
                  <a:pt x="2275886" y="475137"/>
                </a:lnTo>
                <a:cubicBezTo>
                  <a:pt x="2280943" y="505143"/>
                  <a:pt x="2283392" y="535786"/>
                  <a:pt x="2283350" y="566868"/>
                </a:cubicBezTo>
                <a:cubicBezTo>
                  <a:pt x="2284662" y="572454"/>
                  <a:pt x="2284721" y="578078"/>
                  <a:pt x="2284721" y="583715"/>
                </a:cubicBezTo>
                <a:cubicBezTo>
                  <a:pt x="2284721" y="587508"/>
                  <a:pt x="2284694" y="591293"/>
                  <a:pt x="2284128" y="595066"/>
                </a:cubicBezTo>
                <a:lnTo>
                  <a:pt x="2283629" y="595033"/>
                </a:lnTo>
                <a:lnTo>
                  <a:pt x="2283603" y="595524"/>
                </a:lnTo>
                <a:lnTo>
                  <a:pt x="2266484" y="593911"/>
                </a:lnTo>
                <a:cubicBezTo>
                  <a:pt x="2234110" y="593388"/>
                  <a:pt x="2202230" y="590430"/>
                  <a:pt x="2171058" y="584920"/>
                </a:cubicBezTo>
                <a:cubicBezTo>
                  <a:pt x="2165481" y="585336"/>
                  <a:pt x="2160152" y="584395"/>
                  <a:pt x="2154841" y="583392"/>
                </a:cubicBezTo>
                <a:lnTo>
                  <a:pt x="2154725" y="582253"/>
                </a:lnTo>
                <a:cubicBezTo>
                  <a:pt x="1832850" y="529393"/>
                  <a:pt x="1573578" y="299826"/>
                  <a:pt x="1488800" y="0"/>
                </a:cubicBezTo>
                <a:close/>
                <a:moveTo>
                  <a:pt x="870471" y="0"/>
                </a:moveTo>
                <a:lnTo>
                  <a:pt x="1079179" y="0"/>
                </a:lnTo>
                <a:cubicBezTo>
                  <a:pt x="913710" y="98005"/>
                  <a:pt x="794301" y="260867"/>
                  <a:pt x="756450" y="451830"/>
                </a:cubicBezTo>
                <a:cubicBezTo>
                  <a:pt x="1000502" y="399791"/>
                  <a:pt x="1197091" y="226291"/>
                  <a:pt x="1274988" y="0"/>
                </a:cubicBezTo>
                <a:lnTo>
                  <a:pt x="1409004" y="0"/>
                </a:lnTo>
                <a:cubicBezTo>
                  <a:pt x="1324226" y="299826"/>
                  <a:pt x="1064954" y="529393"/>
                  <a:pt x="743078" y="582253"/>
                </a:cubicBezTo>
                <a:lnTo>
                  <a:pt x="742962" y="583392"/>
                </a:lnTo>
                <a:cubicBezTo>
                  <a:pt x="737652" y="584395"/>
                  <a:pt x="732323" y="585336"/>
                  <a:pt x="726746" y="584920"/>
                </a:cubicBezTo>
                <a:cubicBezTo>
                  <a:pt x="695574" y="590430"/>
                  <a:pt x="663693" y="593388"/>
                  <a:pt x="631319" y="593911"/>
                </a:cubicBezTo>
                <a:lnTo>
                  <a:pt x="614201" y="595524"/>
                </a:lnTo>
                <a:lnTo>
                  <a:pt x="614175" y="595033"/>
                </a:lnTo>
                <a:lnTo>
                  <a:pt x="613676" y="595066"/>
                </a:lnTo>
                <a:cubicBezTo>
                  <a:pt x="613110" y="591293"/>
                  <a:pt x="613083" y="587507"/>
                  <a:pt x="613083" y="583715"/>
                </a:cubicBezTo>
                <a:cubicBezTo>
                  <a:pt x="613083" y="578078"/>
                  <a:pt x="613141" y="572454"/>
                  <a:pt x="614453" y="566868"/>
                </a:cubicBezTo>
                <a:cubicBezTo>
                  <a:pt x="614411" y="535786"/>
                  <a:pt x="616861" y="505143"/>
                  <a:pt x="621918" y="475137"/>
                </a:cubicBezTo>
                <a:lnTo>
                  <a:pt x="622458" y="468499"/>
                </a:lnTo>
                <a:cubicBezTo>
                  <a:pt x="622626" y="468495"/>
                  <a:pt x="622796" y="468490"/>
                  <a:pt x="622963" y="468437"/>
                </a:cubicBezTo>
                <a:cubicBezTo>
                  <a:pt x="649266" y="285283"/>
                  <a:pt x="738726" y="121703"/>
                  <a:pt x="870471" y="0"/>
                </a:cubicBezTo>
                <a:close/>
                <a:moveTo>
                  <a:pt x="126374" y="0"/>
                </a:moveTo>
                <a:lnTo>
                  <a:pt x="334376" y="0"/>
                </a:lnTo>
                <a:cubicBezTo>
                  <a:pt x="466684" y="121261"/>
                  <a:pt x="556352" y="285035"/>
                  <a:pt x="582690" y="468437"/>
                </a:cubicBezTo>
                <a:cubicBezTo>
                  <a:pt x="582857" y="468490"/>
                  <a:pt x="583026" y="468495"/>
                  <a:pt x="583195" y="468499"/>
                </a:cubicBezTo>
                <a:lnTo>
                  <a:pt x="583735" y="475137"/>
                </a:lnTo>
                <a:cubicBezTo>
                  <a:pt x="588792" y="505143"/>
                  <a:pt x="591242" y="535786"/>
                  <a:pt x="591199" y="566868"/>
                </a:cubicBezTo>
                <a:cubicBezTo>
                  <a:pt x="592511" y="572454"/>
                  <a:pt x="592570" y="578078"/>
                  <a:pt x="592570" y="583715"/>
                </a:cubicBezTo>
                <a:cubicBezTo>
                  <a:pt x="592570" y="587507"/>
                  <a:pt x="592543" y="591293"/>
                  <a:pt x="591977" y="595066"/>
                </a:cubicBezTo>
                <a:lnTo>
                  <a:pt x="591478" y="595033"/>
                </a:lnTo>
                <a:lnTo>
                  <a:pt x="591452" y="595524"/>
                </a:lnTo>
                <a:lnTo>
                  <a:pt x="574334" y="593911"/>
                </a:lnTo>
                <a:cubicBezTo>
                  <a:pt x="541959" y="593388"/>
                  <a:pt x="510079" y="590430"/>
                  <a:pt x="478907" y="584920"/>
                </a:cubicBezTo>
                <a:cubicBezTo>
                  <a:pt x="473330" y="585336"/>
                  <a:pt x="468001" y="584395"/>
                  <a:pt x="462690" y="583392"/>
                </a:cubicBezTo>
                <a:lnTo>
                  <a:pt x="462574" y="582253"/>
                </a:lnTo>
                <a:cubicBezTo>
                  <a:pt x="282200" y="552631"/>
                  <a:pt x="121485" y="467518"/>
                  <a:pt x="0" y="345575"/>
                </a:cubicBezTo>
                <a:lnTo>
                  <a:pt x="0" y="140406"/>
                </a:lnTo>
                <a:cubicBezTo>
                  <a:pt x="97584" y="296912"/>
                  <a:pt x="258975" y="411268"/>
                  <a:pt x="449203" y="451830"/>
                </a:cubicBezTo>
                <a:cubicBezTo>
                  <a:pt x="411344" y="260824"/>
                  <a:pt x="291889" y="97931"/>
                  <a:pt x="126374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7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10600" y="4960137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602291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4127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9320" y="2286000"/>
            <a:ext cx="475488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5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3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2412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990888" y="2179636"/>
            <a:ext cx="475488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3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990888" y="2967788"/>
            <a:ext cx="475488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493461"/>
      </p:ext>
    </p:extLst>
  </p:cSld>
  <p:clrMapOvr>
    <a:masterClrMapping/>
  </p:clrMapOvr>
  <p:hf hdr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587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4624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24128" y="471509"/>
            <a:ext cx="438912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15000" y="822960"/>
            <a:ext cx="5678424" cy="518464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128" y="2257506"/>
            <a:ext cx="438912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9586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960138"/>
            <a:ext cx="7772400" cy="1463040"/>
          </a:xfrm>
        </p:spPr>
        <p:txBody>
          <a:bodyPr anchor="ctr">
            <a:normAutofit/>
          </a:bodyPr>
          <a:lstStyle>
            <a:lvl1pPr algn="r">
              <a:defRPr sz="50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12188952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rIns="45720" bIns="4572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10600" y="4960138"/>
            <a:ext cx="32004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8386843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4840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4128" y="585216"/>
            <a:ext cx="9720072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128" y="2286000"/>
            <a:ext cx="9720073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24129" y="6470704"/>
            <a:ext cx="2154143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3/1/20XX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842932" y="6470704"/>
            <a:ext cx="5901459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r>
              <a:rPr lang="en-US">
                <a:solidFill>
                  <a:srgbClr val="FFFFFF"/>
                </a:solidFill>
              </a:rPr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837333" y="6470704"/>
            <a:ext cx="97366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28844951-7827-47D4-8276-7DDE1FA7D85A}" type="slidenum">
              <a:rPr lang="en-US" smtClean="0"/>
              <a:pPr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7620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02950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5" r:id="rId1"/>
    <p:sldLayoutId id="2147483936" r:id="rId2"/>
    <p:sldLayoutId id="2147483937" r:id="rId3"/>
    <p:sldLayoutId id="2147483938" r:id="rId4"/>
    <p:sldLayoutId id="2147483939" r:id="rId5"/>
    <p:sldLayoutId id="2147483940" r:id="rId6"/>
    <p:sldLayoutId id="2147483941" r:id="rId7"/>
    <p:sldLayoutId id="2147483942" r:id="rId8"/>
    <p:sldLayoutId id="2147483943" r:id="rId9"/>
    <p:sldLayoutId id="2147483944" r:id="rId10"/>
    <p:sldLayoutId id="2147483945" r:id="rId11"/>
    <p:sldLayoutId id="2147483946" r:id="rId12"/>
    <p:sldLayoutId id="2147483947" r:id="rId13"/>
    <p:sldLayoutId id="2147483949" r:id="rId14"/>
  </p:sldLayoutIdLst>
  <p:hf hdr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50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E9A7C78-91FD-4B88-953D-5A4363761B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42819" y="661138"/>
            <a:ext cx="10306362" cy="2307300"/>
          </a:xfrm>
        </p:spPr>
        <p:txBody>
          <a:bodyPr anchor="b" anchorCtr="0">
            <a:normAutofit/>
          </a:bodyPr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Analytics Project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AD04BED3-CF2E-4CAD-8CE8-ED3ED12AEBD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1524000" y="3065352"/>
            <a:ext cx="9144000" cy="507626"/>
          </a:xfrm>
        </p:spPr>
        <p:txBody>
          <a:bodyPr>
            <a:norm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 | </a:t>
            </a:r>
            <a:r>
              <a:rPr 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Power BI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| MySQL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01FCCDB-6A4C-1808-5D8B-BD2BA2DDED25}"/>
              </a:ext>
            </a:extLst>
          </p:cNvPr>
          <p:cNvSpPr txBox="1"/>
          <p:nvPr/>
        </p:nvSpPr>
        <p:spPr>
          <a:xfrm>
            <a:off x="8884024" y="4685145"/>
            <a:ext cx="3307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:</a:t>
            </a:r>
          </a:p>
          <a:p>
            <a:r>
              <a:rPr lang="en-IN" sz="20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KANCHAN</a:t>
            </a:r>
          </a:p>
        </p:txBody>
      </p:sp>
    </p:spTree>
    <p:extLst>
      <p:ext uri="{BB962C8B-B14F-4D97-AF65-F5344CB8AC3E}">
        <p14:creationId xmlns:p14="http://schemas.microsoft.com/office/powerpoint/2010/main" val="7035803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94C069-D1CA-FDB6-058D-FCF238941B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7143E-1369-2074-72CD-34DD227F69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578226"/>
            <a:ext cx="10511118" cy="48409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– Power bi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0F94011-44E5-C142-BDDB-2013057F5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10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63DEF94-84A5-1B1D-FFF8-62F0D0DD3A7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43" t="18823" r="13970" b="7412"/>
          <a:stretch>
            <a:fillRect/>
          </a:stretch>
        </p:blipFill>
        <p:spPr>
          <a:xfrm>
            <a:off x="596152" y="1062319"/>
            <a:ext cx="10999693" cy="521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91860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F719D1-3786-1D87-25B3-D2953EA50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285B1F-329A-7C9A-A34A-711B6C8F0B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0550" y="434834"/>
            <a:ext cx="10511118" cy="48409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– Bank Analytics queries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0034F84A-0971-4024-7D00-1912DB1D65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11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9DF1A36-2BDA-DB67-8685-FC8F6594D0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54" y="1183503"/>
            <a:ext cx="11233091" cy="2687764"/>
          </a:xfrm>
          <a:prstGeom prst="rect">
            <a:avLst/>
          </a:prstGeom>
        </p:spPr>
      </p:pic>
      <p:pic>
        <p:nvPicPr>
          <p:cNvPr id="41" name="Picture 4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391EF62-6FD7-312F-6C02-5975929A4E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454" y="3549408"/>
            <a:ext cx="11052214" cy="287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35309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A8D37-5904-8451-FE6D-DBA224E00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538" y="475488"/>
            <a:ext cx="11210924" cy="5907023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D0AA5B04-CDB7-7EAA-FB4E-C5C4E789B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3/1/20XX</a:t>
            </a: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598E99A-280B-C9E0-F7AD-E39FDD51B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8D5AC47F-EE60-F312-B838-F7CD0D02CC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/>
              <a:t>12</a:t>
            </a:fld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1C84E51-BDFC-35FD-C7B1-DC0FB2D46919}"/>
              </a:ext>
            </a:extLst>
          </p:cNvPr>
          <p:cNvSpPr txBox="1"/>
          <p:nvPr/>
        </p:nvSpPr>
        <p:spPr>
          <a:xfrm>
            <a:off x="4066630" y="38601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Mysql – Bank </a:t>
            </a:r>
            <a:r>
              <a:rPr lang="en-US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Analytics</a:t>
            </a:r>
            <a:r>
              <a:rPr lang="en-US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queries</a:t>
            </a:r>
            <a:endParaRPr lang="en-IN" dirty="0"/>
          </a:p>
        </p:txBody>
      </p:sp>
      <p:pic>
        <p:nvPicPr>
          <p:cNvPr id="43" name="Picture Placeholder 4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5FD06D6-3D93-819E-5E2D-BE92D59E5E1B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2"/>
          <a:srcRect l="18261" r="18261"/>
          <a:stretch>
            <a:fillRect/>
          </a:stretch>
        </p:blipFill>
        <p:spPr>
          <a:xfrm>
            <a:off x="535703" y="475487"/>
            <a:ext cx="10818096" cy="5907023"/>
          </a:xfrm>
        </p:spPr>
      </p:pic>
    </p:spTree>
    <p:extLst>
      <p:ext uri="{BB962C8B-B14F-4D97-AF65-F5344CB8AC3E}">
        <p14:creationId xmlns:p14="http://schemas.microsoft.com/office/powerpoint/2010/main" val="21432752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6E2982-2B0C-8881-B1FF-5B1DBE7137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35581-74B0-11B2-E886-144CBA29F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9300882" cy="7664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FD4731-076C-23EE-CFAE-125D177A4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Analytics Dashboard: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Majority of loans concentrated in specific age groups and regions.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Certain purpose categories (like Home Loan, Services, Business) show higher loan demand.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Noticeable number of delinquent/default loans, highlighting risk areas.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Verification gaps in loan approval process identified.</a:t>
            </a:r>
          </a:p>
          <a:p>
            <a:pPr algn="just">
              <a:lnSpc>
                <a:spcPct val="150000"/>
              </a:lnSpc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C32708E-103A-EFA8-5E97-0E03AA1066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1381022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23572-ADD1-4A2D-7214-D2114521D2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3FE83-28DD-A051-0AAD-69C2849AC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9300882" cy="7664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OVERALL Insights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1F22FA-D769-9686-A7DF-6180E76186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8482" y="1302122"/>
            <a:ext cx="10855036" cy="445097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endParaRPr 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Segmentation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Loan demand is higher among working-age customers, while older customers maintain stronger balances.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Branch-Level Performance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Some branches show stronger credit inflows, while others have higher debit activity.</a:t>
            </a:r>
          </a:p>
          <a:p>
            <a:pPr algn="just">
              <a:lnSpc>
                <a:spcPct val="150000"/>
              </a:lnSpc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State-level Performance-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Maximum loan amount is disbursed in states like Utter Pradesh ,Punjab and Haryana.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79A6768-363C-F674-2193-93B308FFB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F3157C68-CD3D-F8D5-BB2C-DA38C213A3C3}"/>
              </a:ext>
            </a:extLst>
          </p:cNvPr>
          <p:cNvSpPr/>
          <p:nvPr/>
        </p:nvSpPr>
        <p:spPr>
          <a:xfrm>
            <a:off x="668482" y="4142510"/>
            <a:ext cx="69273" cy="45719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96772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CED00-93D6-EA52-9129-77B01BE47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99164E-DCE0-FC63-5CC1-DA496DB227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9300882" cy="7664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EC9C40-8AE6-81B6-6A78-71E7F05429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marL="608076" lvl="1" indent="-3429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Quality Issues – Duplicates, missing values and inconsistent entries had to be cleaned before analysis.</a:t>
            </a:r>
          </a:p>
          <a:p>
            <a:pPr marL="608076" lvl="1" indent="-3429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Complex Dataset Structure – The Bank Analytics dataset had many columns which made selecting relevant fields difficult.</a:t>
            </a:r>
          </a:p>
          <a:p>
            <a:pPr marL="608076" lvl="1" indent="-3429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Defining Meaningful KPIs – Translating raw data into metrics (Branchwise loan, statewise loan, Total funded loan etc.) required multiple iterations.</a:t>
            </a:r>
          </a:p>
          <a:p>
            <a:pPr marL="608076" lvl="1" indent="-3429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Visualization Balance – Ensuring dashboards were not only data-rich but also simple and user-friendly was a constant refinement task.</a:t>
            </a:r>
          </a:p>
          <a:p>
            <a:pPr marL="608076" lvl="1" indent="-3429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Data Loading Errors – Initial data load was incomplete, leading to wrong query results. We had to reload both datasets to get accurate insights.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8555D23C-2636-2C53-052E-1730E3C33C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248732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FCE75E-BADB-9E91-22F4-E92BB3E4EA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11E7B-C054-BF35-E506-F53A93BC5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9300882" cy="7664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982BB-A3EF-024E-4E0C-7C7D8361B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lvl="1" indent="0" algn="just">
              <a:lnSpc>
                <a:spcPct val="150000"/>
              </a:lnSpc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Bank Analytics dashboard provides a clear understanding of customer financial behavior and loan management patterns. Through this analysis, we observed that:</a:t>
            </a:r>
          </a:p>
          <a:p>
            <a:pPr marL="608076" lvl="1" indent="-3429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demand is concentrated among working-age customers, primarily for business and personal purposes.</a:t>
            </a:r>
          </a:p>
          <a:p>
            <a:pPr marL="608076" lvl="1" indent="-342900" algn="just">
              <a:lnSpc>
                <a:spcPct val="150000"/>
              </a:lnSpc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While most loans are successfully disbursed, the presence of delinquent and default cases highlights the need for stricter verification and monitoring mechanisms.</a:t>
            </a:r>
          </a:p>
          <a:p>
            <a:pPr lvl="1" indent="0" algn="just">
              <a:lnSpc>
                <a:spcPct val="150000"/>
              </a:lnSpc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 indent="0" algn="just">
              <a:lnSpc>
                <a:spcPct val="150000"/>
              </a:lnSpc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5C46EE37-B4EC-73E5-1E6D-68DC83B83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16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023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>
            <a:extLst>
              <a:ext uri="{FF2B5EF4-FFF2-40B4-BE49-F238E27FC236}">
                <a16:creationId xmlns:a16="http://schemas.microsoft.com/office/drawing/2014/main" id="{271A8E93-3A04-6C19-13E6-F4CC64290A62}"/>
              </a:ext>
            </a:extLst>
          </p:cNvPr>
          <p:cNvSpPr txBox="1"/>
          <p:nvPr/>
        </p:nvSpPr>
        <p:spPr>
          <a:xfrm>
            <a:off x="3009900" y="3044279"/>
            <a:ext cx="61722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4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THANK YOU!</a:t>
            </a:r>
          </a:p>
        </p:txBody>
      </p:sp>
    </p:spTree>
    <p:extLst>
      <p:ext uri="{BB962C8B-B14F-4D97-AF65-F5344CB8AC3E}">
        <p14:creationId xmlns:p14="http://schemas.microsoft.com/office/powerpoint/2010/main" val="26931966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57686-487A-4245-814E-58B1C25C67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566BB-9632-4FD7-9FFC-FD3C43D395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&amp; Objectives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IN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 Description &amp; Preparation</a:t>
            </a: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&amp; Visualizations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SQL Queries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Findings &amp; Insights</a:t>
            </a: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&amp; Conclusion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41898C30-E58E-4EC9-8A27-DF1822A98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2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623467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140347-CF29-7588-8AAF-58400A4225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FF84A9-4941-5B4C-36A1-D650C44C18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C2333-4C16-65EB-C21D-07B30DC378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Focus: </a:t>
            </a: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Analytics – analyzing banking data and financial data.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Why Bank Analytics?</a:t>
            </a:r>
          </a:p>
          <a:p>
            <a:pPr marL="790956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Helps detect fraud and unusual activity</a:t>
            </a:r>
          </a:p>
          <a:p>
            <a:pPr marL="790956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insights into customer spending and saving patterns</a:t>
            </a:r>
          </a:p>
          <a:p>
            <a:pPr marL="790956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Supports decision-making at branch and organizational level</a:t>
            </a:r>
          </a:p>
          <a:p>
            <a:pPr algn="just">
              <a:lnSpc>
                <a:spcPct val="10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A8BEC3C1-7DBE-2CBA-EE74-D040E29F3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3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74467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20AF4B-C939-01A9-59E7-83DDB78714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0DBD-7477-54D3-E965-B161AC7F7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C932A0-C43E-8B2C-D9F6-060BEE1F14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4737"/>
            <a:ext cx="10515600" cy="4450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 Objective:</a:t>
            </a:r>
          </a:p>
          <a:p>
            <a:pPr marL="790956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clean and analyze banking data.</a:t>
            </a:r>
          </a:p>
          <a:p>
            <a:pPr marL="790956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build interactive dashboards for loan analytics and ongoing trends.</a:t>
            </a:r>
          </a:p>
          <a:p>
            <a:pPr marL="790956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write SQL queries to extract and analyze key metrics.</a:t>
            </a:r>
          </a:p>
          <a:p>
            <a:pPr marL="790956" lvl="2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provide meaningful business insights that support better banking decisions.</a:t>
            </a:r>
          </a:p>
          <a:p>
            <a:pPr algn="just">
              <a:lnSpc>
                <a:spcPct val="100000"/>
              </a:lnSpc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DFCCC8C9-D5BC-41C8-98F2-560295891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4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0823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33CA6F-84B8-0AF8-63F2-BD11BD91DB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213DF4-FDFB-0FF3-086E-5F1433D34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7727576" cy="7664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E6AA1-9687-2EC5-5F64-35CD2B465B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 Coverage: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Customer details (Client ID, Name, Age, Religion)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Loan data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Tools Used: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Excel: Pivot tables, charts, dashboards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BI: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DAX measures,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dashboards, advanced visuals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MySQL: Data extraction, queries, aggregation &amp; insights</a:t>
            </a:r>
          </a:p>
          <a:p>
            <a:pPr marL="608076" lvl="1" indent="-342900" algn="just">
              <a:lnSpc>
                <a:spcPct val="100000"/>
              </a:lnSpc>
              <a:buFont typeface="Courier New" panose="02070309020205020404" pitchFamily="49" charset="0"/>
              <a:buChar char="o"/>
            </a:pPr>
            <a:endParaRPr lang="en-US" alt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E00B8DA-4134-754E-7AB8-48D9CA528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5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99396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EC00C7-7DB4-5E3C-8F92-3F9EB60F38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F47FAA-55C8-5292-4803-8C0335BABC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4399"/>
            <a:ext cx="7727576" cy="766483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80C34-B2FD-0440-6DDD-CF30A6EE8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Dashboards Developed: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Analytics Dashboard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Outcomes: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Clear visualization of loan and transaction patterns.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Actionable insights for customer behavior 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</a:pP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lnSpc>
                <a:spcPct val="100000"/>
              </a:lnSpc>
              <a:buFont typeface="Arial" panose="020B0604020202020204" pitchFamily="34" charset="0"/>
              <a:buChar char="•"/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A531783-980D-3185-797F-4A81D6FFBA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6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23174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64FB2-36FF-3FD7-AE4C-A48AF91ADD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820BB-8871-D149-6987-B8333F1E67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14399"/>
            <a:ext cx="10281249" cy="76648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 description &amp;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8D8474-9715-F14E-1E5C-163FD4D4B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0882"/>
            <a:ext cx="10515600" cy="4450976"/>
          </a:xfrm>
        </p:spPr>
        <p:txBody>
          <a:bodyPr>
            <a:normAutofit/>
          </a:bodyPr>
          <a:lstStyle/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Used: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Bank Analytics Dataset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– Rich loan-level data with customer demographics, loan amount, funded amount, interest, principal, loan status, categories, repayment details, and branch information.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Cleaning: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Checked for duplicate records and handled missing values.</a:t>
            </a:r>
          </a:p>
          <a:p>
            <a:pPr marL="608076" lvl="1" indent="-342900" algn="just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formats. (dates, amounts, currency)</a:t>
            </a:r>
          </a:p>
          <a:p>
            <a:pPr marL="3429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Final Output: 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Two clean, structured datasets ready for analysis &amp; visualization.</a:t>
            </a:r>
          </a:p>
          <a:p>
            <a:pPr algn="just">
              <a:lnSpc>
                <a:spcPct val="100000"/>
              </a:lnSpc>
            </a:pPr>
            <a:endParaRPr lang="en-US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1CB3C495-EF5F-BD9A-E8D3-C15DDD32E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7</a:t>
            </a:fld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37242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2FA834-82C0-67F3-6F94-E3CBFA8747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A screenshot of a data dashboard&#10;&#10;AI-generated content may be incorrect.">
            <a:extLst>
              <a:ext uri="{FF2B5EF4-FFF2-40B4-BE49-F238E27FC236}">
                <a16:creationId xmlns:a16="http://schemas.microsoft.com/office/drawing/2014/main" id="{F0D7C324-D9EC-514A-6F7D-F36B3A700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2617" y="1062319"/>
            <a:ext cx="11166765" cy="532287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3CD87C0-B6FD-6AB3-1F35-8B9273AB32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578226"/>
            <a:ext cx="10511118" cy="48409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- excel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C183A1D6-B07D-71C8-8355-D89BCDCDA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8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6593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26D4C1-C8F0-D020-1515-C2F2528497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86DDF9-4251-CBF2-CE75-EB70F8387A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441" y="578226"/>
            <a:ext cx="10511118" cy="484093"/>
          </a:xfrm>
        </p:spPr>
        <p:txBody>
          <a:bodyPr>
            <a:noAutofit/>
          </a:bodyPr>
          <a:lstStyle/>
          <a:p>
            <a:pPr algn="ctr"/>
            <a:r>
              <a:rPr lang="en-US" sz="3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Dashboard – Power bi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B48D424E-9E74-37F7-1D33-68F51A61A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8844951-7827-47D4-8276-7DDE1FA7D85A}" type="slidenum">
              <a:rPr lang="en-US" smtClean="0">
                <a:latin typeface="Times New Roman" panose="02020603050405020304" pitchFamily="18" charset="0"/>
                <a:cs typeface="Times New Roman" panose="02020603050405020304" pitchFamily="18" charset="0"/>
              </a:rPr>
              <a:pPr/>
              <a:t>9</a:t>
            </a:fld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B569C90-85FF-690A-3730-C6C2B168B6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2243" t="18824" r="13860" b="7255"/>
          <a:stretch>
            <a:fillRect/>
          </a:stretch>
        </p:blipFill>
        <p:spPr>
          <a:xfrm>
            <a:off x="543465" y="1062320"/>
            <a:ext cx="11102196" cy="5217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821514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lcf76f155ced4ddcb4097134ff3c332f xmlns="71af3243-3dd4-4a8d-8c0d-dd76da1f02a5">
      <Terms xmlns="http://schemas.microsoft.com/office/infopath/2007/PartnerControls"/>
    </lcf76f155ced4ddcb4097134ff3c332f>
    <TaxCatchAll xmlns="230e9df3-be65-4c73-a93b-d1236ebd677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8" ma:contentTypeDescription="Create a new document." ma:contentTypeScope="" ma:versionID="22a266b9fa9a230c5a512669d8b298c3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ddc33fff6b14141ee5c74a0d29ea6a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2:lcf76f155ced4ddcb4097134ff3c332f" minOccurs="0"/>
                <xsd:element ref="ns4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lcf76f155ced4ddcb4097134ff3c332f" ma:index="24" nillable="true" ma:taxonomy="true" ma:internalName="lcf76f155ced4ddcb4097134ff3c332f" ma:taxonomyFieldName="MediaServiceAITags" ma:displayName="Image Tags" ma:readOnly="false" ma:fieldId="{5cf76f15-5ced-4ddc-b409-7134ff3c332f}" ma:taxonomyMulti="true" ma:sspId="e385fb40-52d4-4fae-9c5b-3e8ff8a5878e" ma:termSetId="09814cd3-568e-4e90-9814-8d621ff8fb84" ma:anchorId="00000000-0000-0000-0000-000000000000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DAAFE2A1-77F8-441E-9B9F-DD61C354F4FE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6052644-F409-493B-8E91-969D43897F2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5CF4B188-9E41-4609-81DC-EA2587D009AE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686</TotalTime>
  <Words>597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Calibri</vt:lpstr>
      <vt:lpstr>Cambria</vt:lpstr>
      <vt:lpstr>Courier New</vt:lpstr>
      <vt:lpstr>Times New Roman</vt:lpstr>
      <vt:lpstr>Tw Cen MT</vt:lpstr>
      <vt:lpstr>Tw Cen MT Condensed</vt:lpstr>
      <vt:lpstr>Wingdings 3</vt:lpstr>
      <vt:lpstr>Integral</vt:lpstr>
      <vt:lpstr>Bank Analytics Project</vt:lpstr>
      <vt:lpstr>Agenda</vt:lpstr>
      <vt:lpstr>Introduction</vt:lpstr>
      <vt:lpstr>Objectives</vt:lpstr>
      <vt:lpstr>Project scope</vt:lpstr>
      <vt:lpstr>Project scope</vt:lpstr>
      <vt:lpstr>Data description &amp; Preparation</vt:lpstr>
      <vt:lpstr>Dashboard - excel</vt:lpstr>
      <vt:lpstr>Dashboard – Power bi</vt:lpstr>
      <vt:lpstr>Dashboard – Power bi</vt:lpstr>
      <vt:lpstr>Mysql – Bank Analytics queries</vt:lpstr>
      <vt:lpstr>PowerPoint Presentation</vt:lpstr>
      <vt:lpstr>Key findings</vt:lpstr>
      <vt:lpstr>OVERALL Insights</vt:lpstr>
      <vt:lpstr>Challenges</vt:lpstr>
      <vt:lpstr>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Arshin Akram</dc:creator>
  <cp:lastModifiedBy>Subh Tomar</cp:lastModifiedBy>
  <cp:revision>31</cp:revision>
  <dcterms:created xsi:type="dcterms:W3CDTF">2025-08-23T16:07:12Z</dcterms:created>
  <dcterms:modified xsi:type="dcterms:W3CDTF">2025-09-09T08:39:56Z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